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0" r:id="rId4"/>
    <p:sldMasterId id="2147483702" r:id="rId5"/>
    <p:sldMasterId id="2147483707" r:id="rId6"/>
    <p:sldMasterId id="2147483719" r:id="rId7"/>
    <p:sldMasterId id="2147483732" r:id="rId8"/>
  </p:sldMasterIdLst>
  <p:notesMasterIdLst>
    <p:notesMasterId r:id="rId24"/>
  </p:notesMasterIdLst>
  <p:sldIdLst>
    <p:sldId id="259" r:id="rId9"/>
    <p:sldId id="295" r:id="rId10"/>
    <p:sldId id="281" r:id="rId11"/>
    <p:sldId id="298" r:id="rId12"/>
    <p:sldId id="299" r:id="rId13"/>
    <p:sldId id="300" r:id="rId14"/>
    <p:sldId id="301" r:id="rId15"/>
    <p:sldId id="302" r:id="rId16"/>
    <p:sldId id="303" r:id="rId17"/>
    <p:sldId id="304" r:id="rId18"/>
    <p:sldId id="297" r:id="rId19"/>
    <p:sldId id="306" r:id="rId20"/>
    <p:sldId id="307" r:id="rId21"/>
    <p:sldId id="308" r:id="rId22"/>
    <p:sldId id="2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1" d="100"/>
          <a:sy n="81" d="100"/>
        </p:scale>
        <p:origin x="-28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5:33:50.346" idx="1">
    <p:pos x="10" y="10"/>
    <p:text/>
    <p:extLst>
      <p:ext uri="{C676402C-5697-4E1C-873F-D02D1690AC5C}">
        <p15:threadingInfo xmlns=""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FD0C62-88F5-4FC6-A723-2A0999D116D6}" type="datetimeFigureOut">
              <a:rPr lang="en-US" smtClean="0"/>
              <a:t>10/3/2022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3C12A6-C34A-42CA-9DEF-8592B2B9236C}" type="slidenum">
              <a:rPr lang="en-US" smtClean="0"/>
              <a:t>‹#›</a:t>
            </a:fld>
            <a:endParaRPr lang="en-US"/>
          </a:p>
        </p:txBody>
      </p:sp>
    </p:spTree>
    <p:extLst>
      <p:ext uri="{BB962C8B-B14F-4D97-AF65-F5344CB8AC3E}">
        <p14:creationId xmlns:p14="http://schemas.microsoft.com/office/powerpoint/2010/main" val="280073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1493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2</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 name="Google Shape;4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Tx/>
              <a:buFontTx/>
              <a:buNone/>
              <a:defRPr/>
            </a:pPr>
            <a:fld id="{00000000-1234-1234-1234-123412341234}" type="slidenum">
              <a:rPr lang="en-US" kern="1200">
                <a:solidFill>
                  <a:prstClr val="black"/>
                </a:solidFill>
                <a:latin typeface="Calibri"/>
                <a:ea typeface="+mn-ea"/>
              </a:rPr>
              <a:pPr>
                <a:buClrTx/>
                <a:buFontTx/>
                <a:buNone/>
                <a:defRPr/>
              </a:pPr>
              <a:t>14</a:t>
            </a:fld>
            <a:endParaRPr kern="1200">
              <a:solidFill>
                <a:prstClr val="black"/>
              </a:solidFill>
              <a:latin typeface="Calibri"/>
              <a:ea typeface="+mn-ea"/>
            </a:endParaRPr>
          </a:p>
        </p:txBody>
      </p:sp>
    </p:spTree>
    <p:extLst>
      <p:ext uri="{BB962C8B-B14F-4D97-AF65-F5344CB8AC3E}">
        <p14:creationId xmlns:p14="http://schemas.microsoft.com/office/powerpoint/2010/main" val="368894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058A7FDC-F702-4802-B2A9-967831A47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t>2022/10/3</a:t>
            </a:fld>
            <a:endParaRPr lang="zh-CN" altLang="en-US"/>
          </a:p>
        </p:txBody>
      </p:sp>
      <p:sp>
        <p:nvSpPr>
          <p:cNvPr id="5" name="页脚占位符 4">
            <a:extLst>
              <a:ext uri="{FF2B5EF4-FFF2-40B4-BE49-F238E27FC236}">
                <a16:creationId xmlns=""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247227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t>2022/10/3</a:t>
            </a:fld>
            <a:endParaRPr lang="zh-CN" altLang="en-US"/>
          </a:p>
        </p:txBody>
      </p:sp>
      <p:sp>
        <p:nvSpPr>
          <p:cNvPr id="5" name="页脚占位符 4">
            <a:extLst>
              <a:ext uri="{FF2B5EF4-FFF2-40B4-BE49-F238E27FC236}">
                <a16:creationId xmlns="" xmlns:a16="http://schemas.microsoft.com/office/drawing/2014/main" id="{F76E031A-85A5-40BB-B201-8310B77E0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782048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1F05B1F6-8A6A-4C9A-9BA5-99388B867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A03AEB37-E0F4-4A77-A60D-3A1E4ED61F1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t>2022/10/3</a:t>
            </a:fld>
            <a:endParaRPr lang="zh-CN" altLang="en-US"/>
          </a:p>
        </p:txBody>
      </p:sp>
      <p:sp>
        <p:nvSpPr>
          <p:cNvPr id="5" name="页脚占位符 4">
            <a:extLst>
              <a:ext uri="{FF2B5EF4-FFF2-40B4-BE49-F238E27FC236}">
                <a16:creationId xmlns="" xmlns:a16="http://schemas.microsoft.com/office/drawing/2014/main" id="{5AA3A7CF-A139-4DC8-8780-7BA7765C5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257545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86587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10/3/2022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96084148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10/3/2022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66887615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81308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185152206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6226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14225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389664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2022/10/3</a:t>
            </a:fld>
            <a:endParaRPr lang="zh-CN" altLang="en-US"/>
          </a:p>
        </p:txBody>
      </p:sp>
      <p:sp>
        <p:nvSpPr>
          <p:cNvPr id="5" name="页脚占位符 4">
            <a:extLst>
              <a:ext uri="{FF2B5EF4-FFF2-40B4-BE49-F238E27FC236}">
                <a16:creationId xmlns=""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783360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98024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2022/10/3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70022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2022/10/3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598136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2022/10/3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22899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586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73130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22839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02132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3804331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185808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C135A8F-9693-43FA-A937-88BE8C5DF6C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F8AB061A-5F7C-472A-98C7-AEDA8DACF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t>2022/10/3</a:t>
            </a:fld>
            <a:endParaRPr lang="zh-CN" altLang="en-US"/>
          </a:p>
        </p:txBody>
      </p:sp>
      <p:sp>
        <p:nvSpPr>
          <p:cNvPr id="5" name="页脚占位符 4">
            <a:extLst>
              <a:ext uri="{FF2B5EF4-FFF2-40B4-BE49-F238E27FC236}">
                <a16:creationId xmlns="" xmlns:a16="http://schemas.microsoft.com/office/drawing/2014/main" id="{851FBDDA-FAA1-48D4-98E6-DCD54D4E6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4007489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4613955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81565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08308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154177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64629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06912297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33154546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29907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627269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653208"/>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553E91A-C9E6-4F5F-9730-F141C8F35A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485D6623-5A7B-4045-AADF-A73436E4439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t>2022/10/3</a:t>
            </a:fld>
            <a:endParaRPr lang="zh-CN" altLang="en-US"/>
          </a:p>
        </p:txBody>
      </p:sp>
      <p:sp>
        <p:nvSpPr>
          <p:cNvPr id="6" name="页脚占位符 5">
            <a:extLst>
              <a:ext uri="{FF2B5EF4-FFF2-40B4-BE49-F238E27FC236}">
                <a16:creationId xmlns="" xmlns:a16="http://schemas.microsoft.com/office/drawing/2014/main" id="{0E0E48AC-DC57-4703-BDDA-CE39E30598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4334981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10/3/2022</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2979856150"/>
      </p:ext>
    </p:extLst>
  </p:cSld>
  <p:clrMapOvr>
    <a:masterClrMapping/>
  </p:clrMapOvr>
  <p:transition spd="slow">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10/3/2022</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1498426846"/>
      </p:ext>
    </p:extLst>
  </p:cSld>
  <p:clrMapOvr>
    <a:masterClrMapping/>
  </p:clrMapOvr>
  <p:transition spd="slow">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195692"/>
      </p:ext>
    </p:extLst>
  </p:cSld>
  <p:clrMapOvr>
    <a:masterClrMapping/>
  </p:clrMapOvr>
  <p:transition spd="slow">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solidFill>
                  <a:prstClr val="black">
                    <a:tint val="75000"/>
                  </a:prstClr>
                </a:solidFill>
              </a:rPr>
              <a:pPr/>
              <a:t>2022/10/3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BE349D6-2446-475D-9F9F-B6A9DFEA62F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37112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solidFill>
                  <a:prstClr val="black">
                    <a:tint val="75000"/>
                  </a:prstClr>
                </a:solidFill>
              </a:rPr>
              <a:pPr/>
              <a:t>2022/10/3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BE349D6-2446-475D-9F9F-B6A9DFEA62F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29788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solidFill>
                  <a:prstClr val="black">
                    <a:tint val="75000"/>
                  </a:prstClr>
                </a:solidFill>
              </a:rPr>
              <a:pPr/>
              <a:t>2022/10/3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BE349D6-2446-475D-9F9F-B6A9DFEA62F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2982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solidFill>
                  <a:prstClr val="black">
                    <a:tint val="75000"/>
                  </a:prstClr>
                </a:solidFill>
              </a:rPr>
              <a:pPr/>
              <a:t>2022/10/3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BE349D6-2446-475D-9F9F-B6A9DFEA62F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17766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solidFill>
                  <a:prstClr val="black">
                    <a:tint val="75000"/>
                  </a:prstClr>
                </a:solidFill>
              </a:rPr>
              <a:pPr/>
              <a:t>2022/10/3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BE349D6-2446-475D-9F9F-B6A9DFEA62F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23487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solidFill>
                  <a:prstClr val="black">
                    <a:tint val="75000"/>
                  </a:prstClr>
                </a:solidFill>
              </a:rPr>
              <a:pPr/>
              <a:t>2022/10/3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BE349D6-2446-475D-9F9F-B6A9DFEA62F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1597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solidFill>
                  <a:prstClr val="black">
                    <a:tint val="75000"/>
                  </a:prstClr>
                </a:solidFill>
              </a:rPr>
              <a:pPr/>
              <a:t>2022/10/3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4BE349D6-2446-475D-9F9F-B6A9DFEA62F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4205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0B518091-2020-46B2-A2C3-139BA90E5D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D3F70B92-1858-4608-B78B-CE225B1258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2BA3A02F-233E-4CAC-B217-520052693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B08404A7-75A7-4FAD-9ABA-3B3511BC521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t>2022/10/3</a:t>
            </a:fld>
            <a:endParaRPr lang="zh-CN" altLang="en-US"/>
          </a:p>
        </p:txBody>
      </p:sp>
      <p:sp>
        <p:nvSpPr>
          <p:cNvPr id="8" name="页脚占位符 7">
            <a:extLst>
              <a:ext uri="{FF2B5EF4-FFF2-40B4-BE49-F238E27FC236}">
                <a16:creationId xmlns="" xmlns:a16="http://schemas.microsoft.com/office/drawing/2014/main" id="{B8A1A2ED-4247-4F7E-9CE6-9EBC490DCA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849660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solidFill>
                  <a:prstClr val="black">
                    <a:tint val="75000"/>
                  </a:prstClr>
                </a:solidFill>
              </a:rPr>
              <a:pPr/>
              <a:t>2022/10/3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BE349D6-2446-475D-9F9F-B6A9DFEA62F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1532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solidFill>
                  <a:prstClr val="black">
                    <a:tint val="75000"/>
                  </a:prstClr>
                </a:solidFill>
              </a:rPr>
              <a:pPr/>
              <a:t>2022/10/3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BE349D6-2446-475D-9F9F-B6A9DFEA62F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10239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solidFill>
                  <a:prstClr val="black">
                    <a:tint val="75000"/>
                  </a:prstClr>
                </a:solidFill>
              </a:rPr>
              <a:pPr/>
              <a:t>2022/10/3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BE349D6-2446-475D-9F9F-B6A9DFEA62F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79111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solidFill>
                  <a:prstClr val="black">
                    <a:tint val="75000"/>
                  </a:prstClr>
                </a:solidFill>
              </a:rPr>
              <a:pPr/>
              <a:t>2022/10/3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BE349D6-2446-475D-9F9F-B6A9DFEA62F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68959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2" descr="D:\ĐỒ HỌA\VinMC\vinschool\slide 1\TRANG 1.jpg"/>
          <p:cNvPicPr>
            <a:picLocks noChangeAspect="1" noChangeArrowheads="1"/>
          </p:cNvPicPr>
          <p:nvPr/>
        </p:nvPicPr>
        <p:blipFill>
          <a:blip r:embed="rId2"/>
          <a:srcRect/>
          <a:stretch>
            <a:fillRect/>
          </a:stretch>
        </p:blipFill>
        <p:spPr bwMode="auto">
          <a:xfrm>
            <a:off x="0" y="-1"/>
            <a:ext cx="12192000" cy="7031865"/>
          </a:xfrm>
          <a:prstGeom prst="rect">
            <a:avLst/>
          </a:prstGeom>
          <a:noFill/>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buClrTx/>
            </a:pPr>
            <a:fld id="{293FF510-3B05-9448-A8A2-1D71B205723E}" type="datetimeFigureOut">
              <a:rPr lang="x-none" kern="1200" smtClean="0">
                <a:solidFill>
                  <a:prstClr val="black">
                    <a:tint val="75000"/>
                  </a:prstClr>
                </a:solidFill>
                <a:latin typeface="Calibri" panose="020F0502020204030204"/>
                <a:ea typeface="+mn-ea"/>
              </a:rPr>
              <a:pPr defTabSz="914377">
                <a:buClrTx/>
              </a:pPr>
              <a:t>03/10/2022</a:t>
            </a:fld>
            <a:endParaRPr lang="x-none" kern="1200">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914377">
              <a:buClrTx/>
            </a:pPr>
            <a:endParaRPr lang="x-none" kern="120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914377">
              <a:buClrTx/>
            </a:pPr>
            <a:fld id="{BDB6F000-2AF3-654A-A7C9-75E07898F61A}" type="slidenum">
              <a:rPr lang="x-none" kern="1200" smtClean="0">
                <a:solidFill>
                  <a:prstClr val="black">
                    <a:tint val="75000"/>
                  </a:prstClr>
                </a:solidFill>
                <a:latin typeface="Calibri" panose="020F0502020204030204"/>
                <a:ea typeface="+mn-ea"/>
              </a:rPr>
              <a:pPr defTabSz="914377">
                <a:buClrTx/>
              </a:pPr>
              <a:t>‹#›</a:t>
            </a:fld>
            <a:endParaRPr lang="x-none"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1657738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descr="D:\ĐỒ HỌA\VinMC\vinschool\slide 1\TRANG 4.jpg"/>
          <p:cNvPicPr>
            <a:picLocks noChangeAspect="1" noChangeArrowheads="1"/>
          </p:cNvPicPr>
          <p:nvPr/>
        </p:nvPicPr>
        <p:blipFill>
          <a:blip r:embed="rId2"/>
          <a:srcRect/>
          <a:stretch>
            <a:fillRect/>
          </a:stretch>
        </p:blipFill>
        <p:spPr bwMode="auto">
          <a:xfrm>
            <a:off x="2" y="-11910"/>
            <a:ext cx="12191999" cy="6880899"/>
          </a:xfrm>
          <a:prstGeom prst="rect">
            <a:avLst/>
          </a:prstGeom>
          <a:noFill/>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buClrTx/>
            </a:pPr>
            <a:fld id="{293FF510-3B05-9448-A8A2-1D71B205723E}" type="datetimeFigureOut">
              <a:rPr lang="x-none" kern="1200" smtClean="0">
                <a:solidFill>
                  <a:prstClr val="black">
                    <a:tint val="75000"/>
                  </a:prstClr>
                </a:solidFill>
                <a:latin typeface="Calibri" panose="020F0502020204030204"/>
                <a:ea typeface="+mn-ea"/>
              </a:rPr>
              <a:pPr defTabSz="914377">
                <a:buClrTx/>
              </a:pPr>
              <a:t>03/10/2022</a:t>
            </a:fld>
            <a:endParaRPr lang="x-none" kern="1200">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914377">
              <a:buClrTx/>
            </a:pPr>
            <a:endParaRPr lang="x-none" kern="120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914377">
              <a:buClrTx/>
            </a:pPr>
            <a:fld id="{BDB6F000-2AF3-654A-A7C9-75E07898F61A}" type="slidenum">
              <a:rPr lang="x-none" kern="1200" smtClean="0">
                <a:solidFill>
                  <a:prstClr val="black">
                    <a:tint val="75000"/>
                  </a:prstClr>
                </a:solidFill>
                <a:latin typeface="Calibri" panose="020F0502020204030204"/>
                <a:ea typeface="+mn-ea"/>
              </a:rPr>
              <a:pPr defTabSz="914377">
                <a:buClrTx/>
              </a:pPr>
              <a:t>‹#›</a:t>
            </a:fld>
            <a:endParaRPr lang="x-none"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022402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buClrTx/>
            </a:pPr>
            <a:fld id="{293FF510-3B05-9448-A8A2-1D71B205723E}" type="datetimeFigureOut">
              <a:rPr lang="x-none" kern="1200" smtClean="0">
                <a:solidFill>
                  <a:prstClr val="black">
                    <a:tint val="75000"/>
                  </a:prstClr>
                </a:solidFill>
                <a:latin typeface="Calibri" panose="020F0502020204030204"/>
                <a:ea typeface="+mn-ea"/>
              </a:rPr>
              <a:pPr defTabSz="914377">
                <a:buClrTx/>
              </a:pPr>
              <a:t>03/10/2022</a:t>
            </a:fld>
            <a:endParaRPr lang="x-none" kern="1200">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914377">
              <a:buClrTx/>
            </a:pPr>
            <a:endParaRPr lang="x-none" kern="120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914377">
              <a:buClrTx/>
            </a:pPr>
            <a:fld id="{BDB6F000-2AF3-654A-A7C9-75E07898F61A}" type="slidenum">
              <a:rPr lang="x-none" kern="1200" smtClean="0">
                <a:solidFill>
                  <a:prstClr val="black">
                    <a:tint val="75000"/>
                  </a:prstClr>
                </a:solidFill>
                <a:latin typeface="Calibri" panose="020F0502020204030204"/>
                <a:ea typeface="+mn-ea"/>
              </a:rPr>
              <a:pPr defTabSz="914377">
                <a:buClrTx/>
              </a:pPr>
              <a:t>‹#›</a:t>
            </a:fld>
            <a:endParaRPr lang="x-none"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2766422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buClrTx/>
            </a:pPr>
            <a:fld id="{293FF510-3B05-9448-A8A2-1D71B205723E}" type="datetimeFigureOut">
              <a:rPr lang="x-none" kern="1200" smtClean="0">
                <a:solidFill>
                  <a:prstClr val="black">
                    <a:tint val="75000"/>
                  </a:prstClr>
                </a:solidFill>
                <a:latin typeface="Calibri" panose="020F0502020204030204"/>
                <a:ea typeface="+mn-ea"/>
              </a:rPr>
              <a:pPr defTabSz="914377">
                <a:buClrTx/>
              </a:pPr>
              <a:t>03/10/2022</a:t>
            </a:fld>
            <a:endParaRPr lang="x-none" kern="1200">
              <a:solidFill>
                <a:prstClr val="black">
                  <a:tint val="75000"/>
                </a:prstClr>
              </a:solidFill>
              <a:latin typeface="Calibri" panose="020F0502020204030204"/>
              <a:ea typeface="+mn-ea"/>
            </a:endParaRPr>
          </a:p>
        </p:txBody>
      </p:sp>
      <p:sp>
        <p:nvSpPr>
          <p:cNvPr id="6" name="Footer Placeholder 5"/>
          <p:cNvSpPr>
            <a:spLocks noGrp="1"/>
          </p:cNvSpPr>
          <p:nvPr>
            <p:ph type="ftr" sz="quarter" idx="11"/>
          </p:nvPr>
        </p:nvSpPr>
        <p:spPr/>
        <p:txBody>
          <a:bodyPr/>
          <a:lstStyle/>
          <a:p>
            <a:pPr defTabSz="914377">
              <a:buClrTx/>
            </a:pPr>
            <a:endParaRPr lang="x-none" kern="1200">
              <a:solidFill>
                <a:prstClr val="black">
                  <a:tint val="75000"/>
                </a:prstClr>
              </a:solidFill>
              <a:latin typeface="Calibri" panose="020F0502020204030204"/>
              <a:ea typeface="+mn-ea"/>
            </a:endParaRPr>
          </a:p>
        </p:txBody>
      </p:sp>
      <p:sp>
        <p:nvSpPr>
          <p:cNvPr id="7" name="Slide Number Placeholder 6"/>
          <p:cNvSpPr>
            <a:spLocks noGrp="1"/>
          </p:cNvSpPr>
          <p:nvPr>
            <p:ph type="sldNum" sz="quarter" idx="12"/>
          </p:nvPr>
        </p:nvSpPr>
        <p:spPr/>
        <p:txBody>
          <a:bodyPr/>
          <a:lstStyle/>
          <a:p>
            <a:pPr defTabSz="914377">
              <a:buClrTx/>
            </a:pPr>
            <a:fld id="{BDB6F000-2AF3-654A-A7C9-75E07898F61A}" type="slidenum">
              <a:rPr lang="x-none" kern="1200" smtClean="0">
                <a:solidFill>
                  <a:prstClr val="black">
                    <a:tint val="75000"/>
                  </a:prstClr>
                </a:solidFill>
                <a:latin typeface="Calibri" panose="020F0502020204030204"/>
                <a:ea typeface="+mn-ea"/>
              </a:rPr>
              <a:pPr defTabSz="914377">
                <a:buClrTx/>
              </a:pPr>
              <a:t>‹#›</a:t>
            </a:fld>
            <a:endParaRPr lang="x-none"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5091083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buClrTx/>
            </a:pPr>
            <a:fld id="{293FF510-3B05-9448-A8A2-1D71B205723E}" type="datetimeFigureOut">
              <a:rPr lang="x-none" kern="1200" smtClean="0">
                <a:solidFill>
                  <a:prstClr val="black">
                    <a:tint val="75000"/>
                  </a:prstClr>
                </a:solidFill>
                <a:latin typeface="Calibri" panose="020F0502020204030204"/>
                <a:ea typeface="+mn-ea"/>
              </a:rPr>
              <a:pPr defTabSz="914377">
                <a:buClrTx/>
              </a:pPr>
              <a:t>03/10/2022</a:t>
            </a:fld>
            <a:endParaRPr lang="x-none" kern="1200">
              <a:solidFill>
                <a:prstClr val="black">
                  <a:tint val="75000"/>
                </a:prstClr>
              </a:solidFill>
              <a:latin typeface="Calibri" panose="020F0502020204030204"/>
              <a:ea typeface="+mn-ea"/>
            </a:endParaRPr>
          </a:p>
        </p:txBody>
      </p:sp>
      <p:sp>
        <p:nvSpPr>
          <p:cNvPr id="8" name="Footer Placeholder 7"/>
          <p:cNvSpPr>
            <a:spLocks noGrp="1"/>
          </p:cNvSpPr>
          <p:nvPr>
            <p:ph type="ftr" sz="quarter" idx="11"/>
          </p:nvPr>
        </p:nvSpPr>
        <p:spPr/>
        <p:txBody>
          <a:bodyPr/>
          <a:lstStyle/>
          <a:p>
            <a:pPr defTabSz="914377">
              <a:buClrTx/>
            </a:pPr>
            <a:endParaRPr lang="x-none" kern="1200">
              <a:solidFill>
                <a:prstClr val="black">
                  <a:tint val="75000"/>
                </a:prstClr>
              </a:solidFill>
              <a:latin typeface="Calibri" panose="020F0502020204030204"/>
              <a:ea typeface="+mn-ea"/>
            </a:endParaRPr>
          </a:p>
        </p:txBody>
      </p:sp>
      <p:sp>
        <p:nvSpPr>
          <p:cNvPr id="9" name="Slide Number Placeholder 8"/>
          <p:cNvSpPr>
            <a:spLocks noGrp="1"/>
          </p:cNvSpPr>
          <p:nvPr>
            <p:ph type="sldNum" sz="quarter" idx="12"/>
          </p:nvPr>
        </p:nvSpPr>
        <p:spPr/>
        <p:txBody>
          <a:bodyPr/>
          <a:lstStyle/>
          <a:p>
            <a:pPr defTabSz="914377">
              <a:buClrTx/>
            </a:pPr>
            <a:fld id="{BDB6F000-2AF3-654A-A7C9-75E07898F61A}" type="slidenum">
              <a:rPr lang="x-none" kern="1200" smtClean="0">
                <a:solidFill>
                  <a:prstClr val="black">
                    <a:tint val="75000"/>
                  </a:prstClr>
                </a:solidFill>
                <a:latin typeface="Calibri" panose="020F0502020204030204"/>
                <a:ea typeface="+mn-ea"/>
              </a:rPr>
              <a:pPr defTabSz="914377">
                <a:buClrTx/>
              </a:pPr>
              <a:t>‹#›</a:t>
            </a:fld>
            <a:endParaRPr lang="x-none"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4760874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buClrTx/>
            </a:pPr>
            <a:fld id="{293FF510-3B05-9448-A8A2-1D71B205723E}" type="datetimeFigureOut">
              <a:rPr lang="x-none" kern="1200" smtClean="0">
                <a:solidFill>
                  <a:prstClr val="black">
                    <a:tint val="75000"/>
                  </a:prstClr>
                </a:solidFill>
                <a:latin typeface="Calibri" panose="020F0502020204030204"/>
                <a:ea typeface="+mn-ea"/>
              </a:rPr>
              <a:pPr defTabSz="914377">
                <a:buClrTx/>
              </a:pPr>
              <a:t>03/10/2022</a:t>
            </a:fld>
            <a:endParaRPr lang="x-none" kern="1200">
              <a:solidFill>
                <a:prstClr val="black">
                  <a:tint val="75000"/>
                </a:prstClr>
              </a:solidFill>
              <a:latin typeface="Calibri" panose="020F0502020204030204"/>
              <a:ea typeface="+mn-ea"/>
            </a:endParaRPr>
          </a:p>
        </p:txBody>
      </p:sp>
      <p:sp>
        <p:nvSpPr>
          <p:cNvPr id="4" name="Footer Placeholder 3"/>
          <p:cNvSpPr>
            <a:spLocks noGrp="1"/>
          </p:cNvSpPr>
          <p:nvPr>
            <p:ph type="ftr" sz="quarter" idx="11"/>
          </p:nvPr>
        </p:nvSpPr>
        <p:spPr/>
        <p:txBody>
          <a:bodyPr/>
          <a:lstStyle/>
          <a:p>
            <a:pPr defTabSz="914377">
              <a:buClrTx/>
            </a:pPr>
            <a:endParaRPr lang="x-none" kern="1200">
              <a:solidFill>
                <a:prstClr val="black">
                  <a:tint val="75000"/>
                </a:prstClr>
              </a:solidFill>
              <a:latin typeface="Calibri" panose="020F0502020204030204"/>
              <a:ea typeface="+mn-ea"/>
            </a:endParaRPr>
          </a:p>
        </p:txBody>
      </p:sp>
      <p:sp>
        <p:nvSpPr>
          <p:cNvPr id="5" name="Slide Number Placeholder 4"/>
          <p:cNvSpPr>
            <a:spLocks noGrp="1"/>
          </p:cNvSpPr>
          <p:nvPr>
            <p:ph type="sldNum" sz="quarter" idx="12"/>
          </p:nvPr>
        </p:nvSpPr>
        <p:spPr/>
        <p:txBody>
          <a:bodyPr/>
          <a:lstStyle/>
          <a:p>
            <a:pPr defTabSz="914377">
              <a:buClrTx/>
            </a:pPr>
            <a:fld id="{BDB6F000-2AF3-654A-A7C9-75E07898F61A}" type="slidenum">
              <a:rPr lang="x-none" kern="1200" smtClean="0">
                <a:solidFill>
                  <a:prstClr val="black">
                    <a:tint val="75000"/>
                  </a:prstClr>
                </a:solidFill>
                <a:latin typeface="Calibri" panose="020F0502020204030204"/>
                <a:ea typeface="+mn-ea"/>
              </a:rPr>
              <a:pPr defTabSz="914377">
                <a:buClrTx/>
              </a:pPr>
              <a:t>‹#›</a:t>
            </a:fld>
            <a:endParaRPr lang="x-none"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577612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t>2022/10/3</a:t>
            </a:fld>
            <a:endParaRPr lang="zh-CN" altLang="en-US"/>
          </a:p>
        </p:txBody>
      </p:sp>
      <p:sp>
        <p:nvSpPr>
          <p:cNvPr id="4" name="页脚占位符 3">
            <a:extLst>
              <a:ext uri="{FF2B5EF4-FFF2-40B4-BE49-F238E27FC236}">
                <a16:creationId xmlns="" xmlns:a16="http://schemas.microsoft.com/office/drawing/2014/main" id="{F8BB2E72-BDA9-4250-A7C2-522DE20AC51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6281417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buClrTx/>
            </a:pPr>
            <a:fld id="{293FF510-3B05-9448-A8A2-1D71B205723E}" type="datetimeFigureOut">
              <a:rPr lang="x-none" kern="1200" smtClean="0">
                <a:solidFill>
                  <a:prstClr val="black">
                    <a:tint val="75000"/>
                  </a:prstClr>
                </a:solidFill>
                <a:latin typeface="Calibri" panose="020F0502020204030204"/>
                <a:ea typeface="+mn-ea"/>
              </a:rPr>
              <a:pPr defTabSz="914377">
                <a:buClrTx/>
              </a:pPr>
              <a:t>03/10/2022</a:t>
            </a:fld>
            <a:endParaRPr lang="x-none" kern="1200">
              <a:solidFill>
                <a:prstClr val="black">
                  <a:tint val="75000"/>
                </a:prstClr>
              </a:solidFill>
              <a:latin typeface="Calibri" panose="020F0502020204030204"/>
              <a:ea typeface="+mn-ea"/>
            </a:endParaRPr>
          </a:p>
        </p:txBody>
      </p:sp>
      <p:sp>
        <p:nvSpPr>
          <p:cNvPr id="3" name="Footer Placeholder 2"/>
          <p:cNvSpPr>
            <a:spLocks noGrp="1"/>
          </p:cNvSpPr>
          <p:nvPr>
            <p:ph type="ftr" sz="quarter" idx="11"/>
          </p:nvPr>
        </p:nvSpPr>
        <p:spPr/>
        <p:txBody>
          <a:bodyPr/>
          <a:lstStyle/>
          <a:p>
            <a:pPr defTabSz="914377">
              <a:buClrTx/>
            </a:pPr>
            <a:endParaRPr lang="x-none" kern="1200">
              <a:solidFill>
                <a:prstClr val="black">
                  <a:tint val="75000"/>
                </a:prstClr>
              </a:solidFill>
              <a:latin typeface="Calibri" panose="020F0502020204030204"/>
              <a:ea typeface="+mn-ea"/>
            </a:endParaRPr>
          </a:p>
        </p:txBody>
      </p:sp>
      <p:sp>
        <p:nvSpPr>
          <p:cNvPr id="4" name="Slide Number Placeholder 3"/>
          <p:cNvSpPr>
            <a:spLocks noGrp="1"/>
          </p:cNvSpPr>
          <p:nvPr>
            <p:ph type="sldNum" sz="quarter" idx="12"/>
          </p:nvPr>
        </p:nvSpPr>
        <p:spPr/>
        <p:txBody>
          <a:bodyPr/>
          <a:lstStyle/>
          <a:p>
            <a:pPr defTabSz="914377">
              <a:buClrTx/>
            </a:pPr>
            <a:fld id="{BDB6F000-2AF3-654A-A7C9-75E07898F61A}" type="slidenum">
              <a:rPr lang="x-none" kern="1200" smtClean="0">
                <a:solidFill>
                  <a:prstClr val="black">
                    <a:tint val="75000"/>
                  </a:prstClr>
                </a:solidFill>
                <a:latin typeface="Calibri" panose="020F0502020204030204"/>
                <a:ea typeface="+mn-ea"/>
              </a:rPr>
              <a:pPr defTabSz="914377">
                <a:buClrTx/>
              </a:pPr>
              <a:t>‹#›</a:t>
            </a:fld>
            <a:endParaRPr lang="x-none"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7323080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buClrTx/>
            </a:pPr>
            <a:fld id="{293FF510-3B05-9448-A8A2-1D71B205723E}" type="datetimeFigureOut">
              <a:rPr lang="x-none" kern="1200" smtClean="0">
                <a:solidFill>
                  <a:prstClr val="black">
                    <a:tint val="75000"/>
                  </a:prstClr>
                </a:solidFill>
                <a:latin typeface="Calibri" panose="020F0502020204030204"/>
                <a:ea typeface="+mn-ea"/>
              </a:rPr>
              <a:pPr defTabSz="914377">
                <a:buClrTx/>
              </a:pPr>
              <a:t>03/10/2022</a:t>
            </a:fld>
            <a:endParaRPr lang="x-none" kern="1200">
              <a:solidFill>
                <a:prstClr val="black">
                  <a:tint val="75000"/>
                </a:prstClr>
              </a:solidFill>
              <a:latin typeface="Calibri" panose="020F0502020204030204"/>
              <a:ea typeface="+mn-ea"/>
            </a:endParaRPr>
          </a:p>
        </p:txBody>
      </p:sp>
      <p:sp>
        <p:nvSpPr>
          <p:cNvPr id="6" name="Footer Placeholder 5"/>
          <p:cNvSpPr>
            <a:spLocks noGrp="1"/>
          </p:cNvSpPr>
          <p:nvPr>
            <p:ph type="ftr" sz="quarter" idx="11"/>
          </p:nvPr>
        </p:nvSpPr>
        <p:spPr/>
        <p:txBody>
          <a:bodyPr/>
          <a:lstStyle/>
          <a:p>
            <a:pPr defTabSz="914377">
              <a:buClrTx/>
            </a:pPr>
            <a:endParaRPr lang="x-none" kern="1200">
              <a:solidFill>
                <a:prstClr val="black">
                  <a:tint val="75000"/>
                </a:prstClr>
              </a:solidFill>
              <a:latin typeface="Calibri" panose="020F0502020204030204"/>
              <a:ea typeface="+mn-ea"/>
            </a:endParaRPr>
          </a:p>
        </p:txBody>
      </p:sp>
      <p:sp>
        <p:nvSpPr>
          <p:cNvPr id="7" name="Slide Number Placeholder 6"/>
          <p:cNvSpPr>
            <a:spLocks noGrp="1"/>
          </p:cNvSpPr>
          <p:nvPr>
            <p:ph type="sldNum" sz="quarter" idx="12"/>
          </p:nvPr>
        </p:nvSpPr>
        <p:spPr/>
        <p:txBody>
          <a:bodyPr/>
          <a:lstStyle/>
          <a:p>
            <a:pPr defTabSz="914377">
              <a:buClrTx/>
            </a:pPr>
            <a:fld id="{BDB6F000-2AF3-654A-A7C9-75E07898F61A}" type="slidenum">
              <a:rPr lang="x-none" kern="1200" smtClean="0">
                <a:solidFill>
                  <a:prstClr val="black">
                    <a:tint val="75000"/>
                  </a:prstClr>
                </a:solidFill>
                <a:latin typeface="Calibri" panose="020F0502020204030204"/>
                <a:ea typeface="+mn-ea"/>
              </a:rPr>
              <a:pPr defTabSz="914377">
                <a:buClrTx/>
              </a:pPr>
              <a:t>‹#›</a:t>
            </a:fld>
            <a:endParaRPr lang="x-none"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6669955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buClrTx/>
            </a:pPr>
            <a:fld id="{293FF510-3B05-9448-A8A2-1D71B205723E}" type="datetimeFigureOut">
              <a:rPr lang="x-none" kern="1200" smtClean="0">
                <a:solidFill>
                  <a:prstClr val="black">
                    <a:tint val="75000"/>
                  </a:prstClr>
                </a:solidFill>
                <a:latin typeface="Calibri" panose="020F0502020204030204"/>
                <a:ea typeface="+mn-ea"/>
              </a:rPr>
              <a:pPr defTabSz="914377">
                <a:buClrTx/>
              </a:pPr>
              <a:t>03/10/2022</a:t>
            </a:fld>
            <a:endParaRPr lang="x-none" kern="1200">
              <a:solidFill>
                <a:prstClr val="black">
                  <a:tint val="75000"/>
                </a:prstClr>
              </a:solidFill>
              <a:latin typeface="Calibri" panose="020F0502020204030204"/>
              <a:ea typeface="+mn-ea"/>
            </a:endParaRPr>
          </a:p>
        </p:txBody>
      </p:sp>
      <p:sp>
        <p:nvSpPr>
          <p:cNvPr id="6" name="Footer Placeholder 5"/>
          <p:cNvSpPr>
            <a:spLocks noGrp="1"/>
          </p:cNvSpPr>
          <p:nvPr>
            <p:ph type="ftr" sz="quarter" idx="11"/>
          </p:nvPr>
        </p:nvSpPr>
        <p:spPr/>
        <p:txBody>
          <a:bodyPr/>
          <a:lstStyle/>
          <a:p>
            <a:pPr defTabSz="914377">
              <a:buClrTx/>
            </a:pPr>
            <a:endParaRPr lang="x-none" kern="1200">
              <a:solidFill>
                <a:prstClr val="black">
                  <a:tint val="75000"/>
                </a:prstClr>
              </a:solidFill>
              <a:latin typeface="Calibri" panose="020F0502020204030204"/>
              <a:ea typeface="+mn-ea"/>
            </a:endParaRPr>
          </a:p>
        </p:txBody>
      </p:sp>
      <p:sp>
        <p:nvSpPr>
          <p:cNvPr id="7" name="Slide Number Placeholder 6"/>
          <p:cNvSpPr>
            <a:spLocks noGrp="1"/>
          </p:cNvSpPr>
          <p:nvPr>
            <p:ph type="sldNum" sz="quarter" idx="12"/>
          </p:nvPr>
        </p:nvSpPr>
        <p:spPr/>
        <p:txBody>
          <a:bodyPr/>
          <a:lstStyle/>
          <a:p>
            <a:pPr defTabSz="914377">
              <a:buClrTx/>
            </a:pPr>
            <a:fld id="{BDB6F000-2AF3-654A-A7C9-75E07898F61A}" type="slidenum">
              <a:rPr lang="x-none" kern="1200" smtClean="0">
                <a:solidFill>
                  <a:prstClr val="black">
                    <a:tint val="75000"/>
                  </a:prstClr>
                </a:solidFill>
                <a:latin typeface="Calibri" panose="020F0502020204030204"/>
                <a:ea typeface="+mn-ea"/>
              </a:rPr>
              <a:pPr defTabSz="914377">
                <a:buClrTx/>
              </a:pPr>
              <a:t>‹#›</a:t>
            </a:fld>
            <a:endParaRPr lang="x-none"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3993920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buClrTx/>
            </a:pPr>
            <a:fld id="{293FF510-3B05-9448-A8A2-1D71B205723E}" type="datetimeFigureOut">
              <a:rPr lang="x-none" kern="1200" smtClean="0">
                <a:solidFill>
                  <a:prstClr val="black">
                    <a:tint val="75000"/>
                  </a:prstClr>
                </a:solidFill>
                <a:latin typeface="Calibri" panose="020F0502020204030204"/>
                <a:ea typeface="+mn-ea"/>
              </a:rPr>
              <a:pPr defTabSz="914377">
                <a:buClrTx/>
              </a:pPr>
              <a:t>03/10/2022</a:t>
            </a:fld>
            <a:endParaRPr lang="x-none" kern="1200">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914377">
              <a:buClrTx/>
            </a:pPr>
            <a:endParaRPr lang="x-none" kern="120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914377">
              <a:buClrTx/>
            </a:pPr>
            <a:fld id="{BDB6F000-2AF3-654A-A7C9-75E07898F61A}" type="slidenum">
              <a:rPr lang="x-none" kern="1200" smtClean="0">
                <a:solidFill>
                  <a:prstClr val="black">
                    <a:tint val="75000"/>
                  </a:prstClr>
                </a:solidFill>
                <a:latin typeface="Calibri" panose="020F0502020204030204"/>
                <a:ea typeface="+mn-ea"/>
              </a:rPr>
              <a:pPr defTabSz="914377">
                <a:buClrTx/>
              </a:pPr>
              <a:t>‹#›</a:t>
            </a:fld>
            <a:endParaRPr lang="x-none"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9437199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buClrTx/>
            </a:pPr>
            <a:fld id="{293FF510-3B05-9448-A8A2-1D71B205723E}" type="datetimeFigureOut">
              <a:rPr lang="x-none" kern="1200" smtClean="0">
                <a:solidFill>
                  <a:prstClr val="black">
                    <a:tint val="75000"/>
                  </a:prstClr>
                </a:solidFill>
                <a:latin typeface="Calibri" panose="020F0502020204030204"/>
                <a:ea typeface="+mn-ea"/>
              </a:rPr>
              <a:pPr defTabSz="914377">
                <a:buClrTx/>
              </a:pPr>
              <a:t>03/10/2022</a:t>
            </a:fld>
            <a:endParaRPr lang="x-none" kern="1200">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914377">
              <a:buClrTx/>
            </a:pPr>
            <a:endParaRPr lang="x-none" kern="120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914377">
              <a:buClrTx/>
            </a:pPr>
            <a:fld id="{BDB6F000-2AF3-654A-A7C9-75E07898F61A}" type="slidenum">
              <a:rPr lang="x-none" kern="1200" smtClean="0">
                <a:solidFill>
                  <a:prstClr val="black">
                    <a:tint val="75000"/>
                  </a:prstClr>
                </a:solidFill>
                <a:latin typeface="Calibri" panose="020F0502020204030204"/>
                <a:ea typeface="+mn-ea"/>
              </a:rPr>
              <a:pPr defTabSz="914377">
                <a:buClrTx/>
              </a:pPr>
              <a:t>‹#›</a:t>
            </a:fld>
            <a:endParaRPr lang="x-none"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0325594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34"/>
        <p:cNvGrpSpPr/>
        <p:nvPr/>
      </p:nvGrpSpPr>
      <p:grpSpPr>
        <a:xfrm>
          <a:off x="0" y="0"/>
          <a:ext cx="0" cy="0"/>
          <a:chOff x="0" y="0"/>
          <a:chExt cx="0" cy="0"/>
        </a:xfrm>
      </p:grpSpPr>
      <p:sp>
        <p:nvSpPr>
          <p:cNvPr id="535" name="Google Shape;535;p28"/>
          <p:cNvSpPr/>
          <p:nvPr/>
        </p:nvSpPr>
        <p:spPr>
          <a:xfrm rot="-5400000">
            <a:off x="134513" y="4692676"/>
            <a:ext cx="718952" cy="773899"/>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121897" tIns="121897" rIns="121897" bIns="121897" anchor="ctr" anchorCtr="0">
            <a:noAutofit/>
          </a:bodyPr>
          <a:lstStyle/>
          <a:p>
            <a:pPr defTabSz="914377">
              <a:defRPr/>
            </a:pPr>
            <a:endParaRPr sz="2400">
              <a:solidFill>
                <a:prstClr val="black"/>
              </a:solidFill>
              <a:cs typeface="Arial"/>
              <a:sym typeface="Arial"/>
            </a:endParaRPr>
          </a:p>
        </p:txBody>
      </p:sp>
      <p:sp>
        <p:nvSpPr>
          <p:cNvPr id="536" name="Google Shape;536;p28"/>
          <p:cNvSpPr/>
          <p:nvPr/>
        </p:nvSpPr>
        <p:spPr>
          <a:xfrm rot="-5400000">
            <a:off x="555914" y="6210792"/>
            <a:ext cx="511564" cy="467312"/>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121897" tIns="121897" rIns="121897" bIns="121897" anchor="ctr" anchorCtr="0">
            <a:noAutofit/>
          </a:bodyPr>
          <a:lstStyle/>
          <a:p>
            <a:pPr defTabSz="914377">
              <a:defRPr/>
            </a:pPr>
            <a:endParaRPr sz="2400">
              <a:solidFill>
                <a:prstClr val="black"/>
              </a:solidFill>
              <a:cs typeface="Arial"/>
              <a:sym typeface="Arial"/>
            </a:endParaRPr>
          </a:p>
        </p:txBody>
      </p:sp>
      <p:sp>
        <p:nvSpPr>
          <p:cNvPr id="537" name="Google Shape;537;p28"/>
          <p:cNvSpPr/>
          <p:nvPr/>
        </p:nvSpPr>
        <p:spPr>
          <a:xfrm>
            <a:off x="578020" y="-488869"/>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897" tIns="121897" rIns="121897" bIns="121897" anchor="ctr" anchorCtr="0">
            <a:noAutofit/>
          </a:bodyPr>
          <a:lstStyle/>
          <a:p>
            <a:pPr defTabSz="914377">
              <a:defRPr/>
            </a:pPr>
            <a:endParaRPr sz="2400">
              <a:solidFill>
                <a:prstClr val="black"/>
              </a:solidFill>
              <a:cs typeface="Arial"/>
              <a:sym typeface="Arial"/>
            </a:endParaRPr>
          </a:p>
        </p:txBody>
      </p:sp>
      <p:sp>
        <p:nvSpPr>
          <p:cNvPr id="538" name="Google Shape;538;p28"/>
          <p:cNvSpPr/>
          <p:nvPr/>
        </p:nvSpPr>
        <p:spPr>
          <a:xfrm>
            <a:off x="953135" y="612492"/>
            <a:ext cx="1091944" cy="1049337"/>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121897" tIns="121897" rIns="121897" bIns="121897" anchor="ctr" anchorCtr="0">
            <a:noAutofit/>
          </a:bodyPr>
          <a:lstStyle/>
          <a:p>
            <a:pPr defTabSz="914377">
              <a:defRPr/>
            </a:pPr>
            <a:endParaRPr sz="2400">
              <a:solidFill>
                <a:prstClr val="black"/>
              </a:solidFill>
              <a:cs typeface="Arial"/>
              <a:sym typeface="Arial"/>
            </a:endParaRPr>
          </a:p>
        </p:txBody>
      </p:sp>
      <p:sp>
        <p:nvSpPr>
          <p:cNvPr id="539" name="Google Shape;539;p28"/>
          <p:cNvSpPr/>
          <p:nvPr/>
        </p:nvSpPr>
        <p:spPr>
          <a:xfrm rot="-5400000">
            <a:off x="-6488" y="6559935"/>
            <a:ext cx="377957" cy="346783"/>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121897" tIns="121897" rIns="121897" bIns="121897" anchor="ctr" anchorCtr="0">
            <a:noAutofit/>
          </a:bodyPr>
          <a:lstStyle/>
          <a:p>
            <a:pPr defTabSz="914377">
              <a:defRPr/>
            </a:pPr>
            <a:endParaRPr sz="2400">
              <a:solidFill>
                <a:prstClr val="black"/>
              </a:solidFill>
              <a:cs typeface="Arial"/>
              <a:sym typeface="Arial"/>
            </a:endParaRPr>
          </a:p>
        </p:txBody>
      </p:sp>
      <p:sp>
        <p:nvSpPr>
          <p:cNvPr id="540" name="Google Shape;540;p28"/>
          <p:cNvSpPr/>
          <p:nvPr/>
        </p:nvSpPr>
        <p:spPr>
          <a:xfrm rot="-5400000">
            <a:off x="-495133" y="5396842"/>
            <a:ext cx="1273944" cy="1547151"/>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4"/>
          </a:solidFill>
          <a:ln>
            <a:noFill/>
          </a:ln>
        </p:spPr>
        <p:txBody>
          <a:bodyPr spcFirstLastPara="1" wrap="square" lIns="121897" tIns="121897" rIns="121897" bIns="121897" anchor="ctr" anchorCtr="0">
            <a:noAutofit/>
          </a:bodyPr>
          <a:lstStyle/>
          <a:p>
            <a:pPr defTabSz="914377">
              <a:defRPr/>
            </a:pPr>
            <a:endParaRPr sz="2400">
              <a:solidFill>
                <a:prstClr val="black"/>
              </a:solidFill>
              <a:cs typeface="Arial"/>
              <a:sym typeface="Arial"/>
            </a:endParaRPr>
          </a:p>
        </p:txBody>
      </p:sp>
      <p:sp>
        <p:nvSpPr>
          <p:cNvPr id="541" name="Google Shape;541;p28"/>
          <p:cNvSpPr/>
          <p:nvPr/>
        </p:nvSpPr>
        <p:spPr>
          <a:xfrm>
            <a:off x="-463100" y="-54411"/>
            <a:ext cx="1291163" cy="1152649"/>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897" tIns="121897" rIns="121897" bIns="121897" anchor="ctr" anchorCtr="0">
            <a:noAutofit/>
          </a:bodyPr>
          <a:lstStyle/>
          <a:p>
            <a:pPr defTabSz="914377">
              <a:defRPr/>
            </a:pPr>
            <a:endParaRPr sz="2400">
              <a:solidFill>
                <a:prstClr val="black"/>
              </a:solidFill>
              <a:cs typeface="Arial"/>
              <a:sym typeface="Arial"/>
            </a:endParaRPr>
          </a:p>
        </p:txBody>
      </p:sp>
      <p:sp>
        <p:nvSpPr>
          <p:cNvPr id="542" name="Google Shape;542;p28"/>
          <p:cNvSpPr/>
          <p:nvPr/>
        </p:nvSpPr>
        <p:spPr>
          <a:xfrm>
            <a:off x="224138" y="803470"/>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897" tIns="121897" rIns="121897" bIns="121897" anchor="ctr" anchorCtr="0">
            <a:noAutofit/>
          </a:bodyPr>
          <a:lstStyle/>
          <a:p>
            <a:pPr defTabSz="914377">
              <a:defRPr/>
            </a:pPr>
            <a:endParaRPr sz="2400">
              <a:solidFill>
                <a:prstClr val="black"/>
              </a:solidFill>
              <a:cs typeface="Arial"/>
              <a:sym typeface="Arial"/>
            </a:endParaRPr>
          </a:p>
        </p:txBody>
      </p:sp>
      <p:sp>
        <p:nvSpPr>
          <p:cNvPr id="543" name="Google Shape;543;p28"/>
          <p:cNvSpPr/>
          <p:nvPr/>
        </p:nvSpPr>
        <p:spPr>
          <a:xfrm>
            <a:off x="10501222" y="30840"/>
            <a:ext cx="1252641" cy="787003"/>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121897" tIns="121897" rIns="121897" bIns="121897" anchor="ctr" anchorCtr="0">
            <a:noAutofit/>
          </a:bodyPr>
          <a:lstStyle/>
          <a:p>
            <a:pPr defTabSz="914377">
              <a:defRPr/>
            </a:pPr>
            <a:endParaRPr sz="2400">
              <a:solidFill>
                <a:prstClr val="black"/>
              </a:solidFill>
              <a:cs typeface="Arial"/>
              <a:sym typeface="Arial"/>
            </a:endParaRPr>
          </a:p>
        </p:txBody>
      </p:sp>
      <p:sp>
        <p:nvSpPr>
          <p:cNvPr id="544" name="Google Shape;544;p28"/>
          <p:cNvSpPr/>
          <p:nvPr/>
        </p:nvSpPr>
        <p:spPr>
          <a:xfrm>
            <a:off x="11789131" y="416977"/>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897" tIns="121897" rIns="121897" bIns="121897" anchor="ctr" anchorCtr="0">
            <a:noAutofit/>
          </a:bodyPr>
          <a:lstStyle/>
          <a:p>
            <a:pPr defTabSz="914377">
              <a:defRPr/>
            </a:pPr>
            <a:endParaRPr sz="2400">
              <a:solidFill>
                <a:prstClr val="black"/>
              </a:solidFill>
              <a:cs typeface="Arial"/>
              <a:sym typeface="Arial"/>
            </a:endParaRPr>
          </a:p>
        </p:txBody>
      </p:sp>
      <p:sp>
        <p:nvSpPr>
          <p:cNvPr id="545" name="Google Shape;545;p28"/>
          <p:cNvSpPr/>
          <p:nvPr/>
        </p:nvSpPr>
        <p:spPr>
          <a:xfrm>
            <a:off x="10077002" y="692426"/>
            <a:ext cx="1271476" cy="889463"/>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121897" tIns="121897" rIns="121897" bIns="121897" anchor="ctr" anchorCtr="0">
            <a:noAutofit/>
          </a:bodyPr>
          <a:lstStyle/>
          <a:p>
            <a:pPr defTabSz="914377">
              <a:defRPr/>
            </a:pPr>
            <a:endParaRPr sz="2400">
              <a:solidFill>
                <a:prstClr val="black"/>
              </a:solidFill>
              <a:cs typeface="Arial"/>
              <a:sym typeface="Arial"/>
            </a:endParaRPr>
          </a:p>
        </p:txBody>
      </p:sp>
      <p:sp>
        <p:nvSpPr>
          <p:cNvPr id="546" name="Google Shape;546;p28"/>
          <p:cNvSpPr/>
          <p:nvPr/>
        </p:nvSpPr>
        <p:spPr>
          <a:xfrm>
            <a:off x="11341160" y="1028467"/>
            <a:ext cx="576325" cy="511564"/>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121897" tIns="121897" rIns="121897" bIns="121897" anchor="ctr" anchorCtr="0">
            <a:noAutofit/>
          </a:bodyPr>
          <a:lstStyle/>
          <a:p>
            <a:pPr defTabSz="914377">
              <a:defRPr/>
            </a:pPr>
            <a:endParaRPr sz="2400">
              <a:solidFill>
                <a:prstClr val="black"/>
              </a:solidFill>
              <a:cs typeface="Arial"/>
              <a:sym typeface="Arial"/>
            </a:endParaRPr>
          </a:p>
        </p:txBody>
      </p:sp>
      <p:sp>
        <p:nvSpPr>
          <p:cNvPr id="547" name="Google Shape;547;p28"/>
          <p:cNvSpPr/>
          <p:nvPr/>
        </p:nvSpPr>
        <p:spPr>
          <a:xfrm>
            <a:off x="11582558" y="5222280"/>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121897" tIns="121897" rIns="121897" bIns="121897" anchor="ctr" anchorCtr="0">
            <a:noAutofit/>
          </a:bodyPr>
          <a:lstStyle/>
          <a:p>
            <a:pPr defTabSz="914377">
              <a:defRPr/>
            </a:pPr>
            <a:endParaRPr sz="2400">
              <a:solidFill>
                <a:prstClr val="black"/>
              </a:solidFill>
              <a:cs typeface="Arial"/>
              <a:sym typeface="Arial"/>
            </a:endParaRPr>
          </a:p>
        </p:txBody>
      </p:sp>
      <p:sp>
        <p:nvSpPr>
          <p:cNvPr id="548" name="Google Shape;548;p28"/>
          <p:cNvSpPr/>
          <p:nvPr/>
        </p:nvSpPr>
        <p:spPr>
          <a:xfrm>
            <a:off x="11322683" y="5935494"/>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897" tIns="121897" rIns="121897" bIns="121897" anchor="ctr" anchorCtr="0">
            <a:noAutofit/>
          </a:bodyPr>
          <a:lstStyle/>
          <a:p>
            <a:pPr defTabSz="914377">
              <a:defRPr/>
            </a:pPr>
            <a:endParaRPr sz="2400">
              <a:solidFill>
                <a:prstClr val="black"/>
              </a:solidFill>
              <a:cs typeface="Arial"/>
              <a:sym typeface="Arial"/>
            </a:endParaRPr>
          </a:p>
        </p:txBody>
      </p:sp>
      <p:sp>
        <p:nvSpPr>
          <p:cNvPr id="549" name="Google Shape;549;p28"/>
          <p:cNvSpPr/>
          <p:nvPr/>
        </p:nvSpPr>
        <p:spPr>
          <a:xfrm>
            <a:off x="10830791" y="6392123"/>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897" tIns="121897" rIns="121897" bIns="121897" anchor="ctr" anchorCtr="0">
            <a:noAutofit/>
          </a:bodyPr>
          <a:lstStyle/>
          <a:p>
            <a:pPr defTabSz="914377">
              <a:defRPr/>
            </a:pPr>
            <a:endParaRPr sz="2400">
              <a:solidFill>
                <a:prstClr val="black"/>
              </a:solidFill>
              <a:cs typeface="Arial"/>
              <a:sym typeface="Arial"/>
            </a:endParaRPr>
          </a:p>
        </p:txBody>
      </p:sp>
      <p:sp>
        <p:nvSpPr>
          <p:cNvPr id="550" name="Google Shape;550;p28"/>
          <p:cNvSpPr txBox="1">
            <a:spLocks noGrp="1"/>
          </p:cNvSpPr>
          <p:nvPr>
            <p:ph type="title"/>
          </p:nvPr>
        </p:nvSpPr>
        <p:spPr>
          <a:xfrm>
            <a:off x="953133" y="463692"/>
            <a:ext cx="102856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51" name="Google Shape;551;p28"/>
          <p:cNvSpPr txBox="1">
            <a:spLocks noGrp="1"/>
          </p:cNvSpPr>
          <p:nvPr>
            <p:ph type="subTitle" idx="1"/>
          </p:nvPr>
        </p:nvSpPr>
        <p:spPr>
          <a:xfrm>
            <a:off x="763967" y="4276767"/>
            <a:ext cx="2512400" cy="13072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2" name="Google Shape;552;p28"/>
          <p:cNvSpPr txBox="1">
            <a:spLocks noGrp="1"/>
          </p:cNvSpPr>
          <p:nvPr>
            <p:ph type="subTitle" idx="2"/>
          </p:nvPr>
        </p:nvSpPr>
        <p:spPr>
          <a:xfrm>
            <a:off x="3483361" y="4276772"/>
            <a:ext cx="2510400" cy="13072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3" name="Google Shape;553;p28"/>
          <p:cNvSpPr txBox="1">
            <a:spLocks noGrp="1"/>
          </p:cNvSpPr>
          <p:nvPr>
            <p:ph type="subTitle" idx="3"/>
          </p:nvPr>
        </p:nvSpPr>
        <p:spPr>
          <a:xfrm>
            <a:off x="6200748" y="4276772"/>
            <a:ext cx="2512000" cy="13072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4" name="Google Shape;554;p28"/>
          <p:cNvSpPr txBox="1">
            <a:spLocks noGrp="1"/>
          </p:cNvSpPr>
          <p:nvPr>
            <p:ph type="subTitle" idx="4"/>
          </p:nvPr>
        </p:nvSpPr>
        <p:spPr>
          <a:xfrm>
            <a:off x="763967" y="3594367"/>
            <a:ext cx="25124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2100"/>
              <a:buFont typeface="Bebas Neue"/>
              <a:buNone/>
              <a:defRPr sz="29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5" name="Google Shape;555;p28"/>
          <p:cNvSpPr txBox="1">
            <a:spLocks noGrp="1"/>
          </p:cNvSpPr>
          <p:nvPr>
            <p:ph type="subTitle" idx="5"/>
          </p:nvPr>
        </p:nvSpPr>
        <p:spPr>
          <a:xfrm>
            <a:off x="3483189" y="3594367"/>
            <a:ext cx="25104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2100"/>
              <a:buFont typeface="Bebas Neue"/>
              <a:buNone/>
              <a:defRPr sz="29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6" name="Google Shape;556;p28"/>
          <p:cNvSpPr txBox="1">
            <a:spLocks noGrp="1"/>
          </p:cNvSpPr>
          <p:nvPr>
            <p:ph type="subTitle" idx="6"/>
          </p:nvPr>
        </p:nvSpPr>
        <p:spPr>
          <a:xfrm>
            <a:off x="6200412" y="3594367"/>
            <a:ext cx="25120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2100"/>
              <a:buFont typeface="Bebas Neue"/>
              <a:buNone/>
              <a:defRPr sz="29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7" name="Google Shape;557;p28"/>
          <p:cNvSpPr txBox="1">
            <a:spLocks noGrp="1"/>
          </p:cNvSpPr>
          <p:nvPr>
            <p:ph type="subTitle" idx="7"/>
          </p:nvPr>
        </p:nvSpPr>
        <p:spPr>
          <a:xfrm>
            <a:off x="8919893" y="4276772"/>
            <a:ext cx="2511600" cy="13072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8" name="Google Shape;558;p28"/>
          <p:cNvSpPr txBox="1">
            <a:spLocks noGrp="1"/>
          </p:cNvSpPr>
          <p:nvPr>
            <p:ph type="subTitle" idx="8"/>
          </p:nvPr>
        </p:nvSpPr>
        <p:spPr>
          <a:xfrm>
            <a:off x="8919235" y="3594367"/>
            <a:ext cx="25116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2100"/>
              <a:buFont typeface="Bebas Neue"/>
              <a:buNone/>
              <a:defRPr sz="29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033485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sp>
        <p:nvSpPr>
          <p:cNvPr id="9" name="Google Shape;9;p2"/>
          <p:cNvSpPr/>
          <p:nvPr/>
        </p:nvSpPr>
        <p:spPr>
          <a:xfrm>
            <a:off x="-1110032" y="-410467"/>
            <a:ext cx="5430891" cy="3440565"/>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lt1"/>
          </a:solidFill>
          <a:ln>
            <a:noFill/>
          </a:ln>
        </p:spPr>
        <p:txBody>
          <a:bodyPr spcFirstLastPara="1" wrap="square" lIns="121898" tIns="121898" rIns="121898" bIns="121898"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0" name="Google Shape;10;p2"/>
          <p:cNvSpPr/>
          <p:nvPr/>
        </p:nvSpPr>
        <p:spPr>
          <a:xfrm flipH="1">
            <a:off x="-1110037" y="4396102"/>
            <a:ext cx="5282072" cy="344050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898" tIns="121898" rIns="121898" bIns="121898"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1" name="Google Shape;11;p2"/>
          <p:cNvSpPr/>
          <p:nvPr/>
        </p:nvSpPr>
        <p:spPr>
          <a:xfrm>
            <a:off x="7664034" y="-304798"/>
            <a:ext cx="5430945" cy="3257932"/>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898" tIns="121898" rIns="121898" bIns="121898"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2" name="Google Shape;12;p2"/>
          <p:cNvSpPr/>
          <p:nvPr/>
        </p:nvSpPr>
        <p:spPr>
          <a:xfrm>
            <a:off x="7738468" y="4576967"/>
            <a:ext cx="5282072" cy="307877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898" tIns="121898" rIns="121898" bIns="121898"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grpSp>
        <p:nvGrpSpPr>
          <p:cNvPr id="13" name="Google Shape;13;p2"/>
          <p:cNvGrpSpPr/>
          <p:nvPr/>
        </p:nvGrpSpPr>
        <p:grpSpPr>
          <a:xfrm rot="-7278531">
            <a:off x="-324184" y="5119613"/>
            <a:ext cx="3454352" cy="1479777"/>
            <a:chOff x="3260100" y="4040200"/>
            <a:chExt cx="1579600" cy="893550"/>
          </a:xfrm>
        </p:grpSpPr>
        <p:sp>
          <p:nvSpPr>
            <p:cNvPr id="14" name="Google Shape;14;p2"/>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5" name="Google Shape;15;p2"/>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6" name="Google Shape;16;p2"/>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7" name="Google Shape;17;p2"/>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8" name="Google Shape;18;p2"/>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9" name="Google Shape;19;p2"/>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20" name="Google Shape;20;p2"/>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21" name="Google Shape;21;p2"/>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22" name="Google Shape;22;p2"/>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23" name="Google Shape;23;p2"/>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24" name="Google Shape;24;p2"/>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25" name="Google Shape;25;p2"/>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26" name="Google Shape;26;p2"/>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27" name="Google Shape;27;p2"/>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28" name="Google Shape;28;p2"/>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29" name="Google Shape;29;p2"/>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30" name="Google Shape;30;p2"/>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31" name="Google Shape;31;p2"/>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32" name="Google Shape;32;p2"/>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33" name="Google Shape;33;p2"/>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34" name="Google Shape;34;p2"/>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35" name="Google Shape;35;p2"/>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36" name="Google Shape;36;p2"/>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37" name="Google Shape;37;p2"/>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38" name="Google Shape;38;p2"/>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39" name="Google Shape;39;p2"/>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0" name="Google Shape;40;p2"/>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grpSp>
      <p:sp>
        <p:nvSpPr>
          <p:cNvPr id="41" name="Google Shape;41;p2"/>
          <p:cNvSpPr txBox="1">
            <a:spLocks noGrp="1"/>
          </p:cNvSpPr>
          <p:nvPr>
            <p:ph type="ctrTitle"/>
          </p:nvPr>
        </p:nvSpPr>
        <p:spPr>
          <a:xfrm>
            <a:off x="3380603" y="1720164"/>
            <a:ext cx="5430800" cy="28040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5200"/>
              <a:buNone/>
              <a:defRPr sz="6900">
                <a:solidFill>
                  <a:schemeClr val="accent1"/>
                </a:solidFill>
              </a:defRPr>
            </a:lvl2pPr>
            <a:lvl3pPr lvl="2" algn="ctr" rtl="0">
              <a:spcBef>
                <a:spcPts val="0"/>
              </a:spcBef>
              <a:spcAft>
                <a:spcPts val="0"/>
              </a:spcAft>
              <a:buClr>
                <a:schemeClr val="accent1"/>
              </a:buClr>
              <a:buSzPts val="5200"/>
              <a:buNone/>
              <a:defRPr sz="6900">
                <a:solidFill>
                  <a:schemeClr val="accent1"/>
                </a:solidFill>
              </a:defRPr>
            </a:lvl3pPr>
            <a:lvl4pPr lvl="3" algn="ctr" rtl="0">
              <a:spcBef>
                <a:spcPts val="0"/>
              </a:spcBef>
              <a:spcAft>
                <a:spcPts val="0"/>
              </a:spcAft>
              <a:buClr>
                <a:schemeClr val="accent1"/>
              </a:buClr>
              <a:buSzPts val="5200"/>
              <a:buNone/>
              <a:defRPr sz="6900">
                <a:solidFill>
                  <a:schemeClr val="accent1"/>
                </a:solidFill>
              </a:defRPr>
            </a:lvl4pPr>
            <a:lvl5pPr lvl="4" algn="ctr" rtl="0">
              <a:spcBef>
                <a:spcPts val="0"/>
              </a:spcBef>
              <a:spcAft>
                <a:spcPts val="0"/>
              </a:spcAft>
              <a:buClr>
                <a:schemeClr val="accent1"/>
              </a:buClr>
              <a:buSzPts val="5200"/>
              <a:buNone/>
              <a:defRPr sz="6900">
                <a:solidFill>
                  <a:schemeClr val="accent1"/>
                </a:solidFill>
              </a:defRPr>
            </a:lvl5pPr>
            <a:lvl6pPr lvl="5" algn="ctr" rtl="0">
              <a:spcBef>
                <a:spcPts val="0"/>
              </a:spcBef>
              <a:spcAft>
                <a:spcPts val="0"/>
              </a:spcAft>
              <a:buClr>
                <a:schemeClr val="accent1"/>
              </a:buClr>
              <a:buSzPts val="5200"/>
              <a:buNone/>
              <a:defRPr sz="6900">
                <a:solidFill>
                  <a:schemeClr val="accent1"/>
                </a:solidFill>
              </a:defRPr>
            </a:lvl6pPr>
            <a:lvl7pPr lvl="6" algn="ctr" rtl="0">
              <a:spcBef>
                <a:spcPts val="0"/>
              </a:spcBef>
              <a:spcAft>
                <a:spcPts val="0"/>
              </a:spcAft>
              <a:buClr>
                <a:schemeClr val="accent1"/>
              </a:buClr>
              <a:buSzPts val="5200"/>
              <a:buNone/>
              <a:defRPr sz="6900">
                <a:solidFill>
                  <a:schemeClr val="accent1"/>
                </a:solidFill>
              </a:defRPr>
            </a:lvl7pPr>
            <a:lvl8pPr lvl="7" algn="ctr" rtl="0">
              <a:spcBef>
                <a:spcPts val="0"/>
              </a:spcBef>
              <a:spcAft>
                <a:spcPts val="0"/>
              </a:spcAft>
              <a:buClr>
                <a:schemeClr val="accent1"/>
              </a:buClr>
              <a:buSzPts val="5200"/>
              <a:buNone/>
              <a:defRPr sz="6900">
                <a:solidFill>
                  <a:schemeClr val="accent1"/>
                </a:solidFill>
              </a:defRPr>
            </a:lvl8pPr>
            <a:lvl9pPr lvl="8" algn="ctr" rtl="0">
              <a:spcBef>
                <a:spcPts val="0"/>
              </a:spcBef>
              <a:spcAft>
                <a:spcPts val="0"/>
              </a:spcAft>
              <a:buClr>
                <a:schemeClr val="accent1"/>
              </a:buClr>
              <a:buSzPts val="5200"/>
              <a:buNone/>
              <a:defRPr sz="6900">
                <a:solidFill>
                  <a:schemeClr val="accent1"/>
                </a:solidFill>
              </a:defRPr>
            </a:lvl9pPr>
          </a:lstStyle>
          <a:p>
            <a:endParaRPr/>
          </a:p>
        </p:txBody>
      </p:sp>
      <p:sp>
        <p:nvSpPr>
          <p:cNvPr id="42" name="Google Shape;42;p2"/>
          <p:cNvSpPr txBox="1">
            <a:spLocks noGrp="1"/>
          </p:cNvSpPr>
          <p:nvPr>
            <p:ph type="subTitle" idx="1"/>
          </p:nvPr>
        </p:nvSpPr>
        <p:spPr>
          <a:xfrm>
            <a:off x="3380603" y="4573436"/>
            <a:ext cx="5430800" cy="564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grpSp>
        <p:nvGrpSpPr>
          <p:cNvPr id="43" name="Google Shape;43;p2"/>
          <p:cNvGrpSpPr/>
          <p:nvPr/>
        </p:nvGrpSpPr>
        <p:grpSpPr>
          <a:xfrm rot="1310010">
            <a:off x="8986737" y="438862"/>
            <a:ext cx="2009868" cy="1807909"/>
            <a:chOff x="3495050" y="1152875"/>
            <a:chExt cx="1082275" cy="881498"/>
          </a:xfrm>
        </p:grpSpPr>
        <p:sp>
          <p:nvSpPr>
            <p:cNvPr id="44" name="Google Shape;44;p2"/>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5" name="Google Shape;45;p2"/>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6" name="Google Shape;46;p2"/>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7" name="Google Shape;47;p2"/>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8" name="Google Shape;48;p2"/>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9" name="Google Shape;49;p2"/>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50" name="Google Shape;50;p2"/>
            <p:cNvSpPr/>
            <p:nvPr/>
          </p:nvSpPr>
          <p:spPr>
            <a:xfrm>
              <a:off x="4250888" y="1844127"/>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51" name="Google Shape;51;p2"/>
            <p:cNvSpPr/>
            <p:nvPr/>
          </p:nvSpPr>
          <p:spPr>
            <a:xfrm>
              <a:off x="4342837" y="1953823"/>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grpSp>
      <p:grpSp>
        <p:nvGrpSpPr>
          <p:cNvPr id="52" name="Google Shape;52;p2"/>
          <p:cNvGrpSpPr/>
          <p:nvPr/>
        </p:nvGrpSpPr>
        <p:grpSpPr>
          <a:xfrm>
            <a:off x="1026730" y="5039113"/>
            <a:ext cx="1008533" cy="917739"/>
            <a:chOff x="853450" y="2614875"/>
            <a:chExt cx="654325" cy="595625"/>
          </a:xfrm>
        </p:grpSpPr>
        <p:sp>
          <p:nvSpPr>
            <p:cNvPr id="53" name="Google Shape;53;p2"/>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54" name="Google Shape;54;p2"/>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55" name="Google Shape;55;p2"/>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grpSp>
      <p:grpSp>
        <p:nvGrpSpPr>
          <p:cNvPr id="56" name="Google Shape;56;p2"/>
          <p:cNvGrpSpPr/>
          <p:nvPr/>
        </p:nvGrpSpPr>
        <p:grpSpPr>
          <a:xfrm>
            <a:off x="10213735" y="4612831"/>
            <a:ext cx="561744" cy="1930723"/>
            <a:chOff x="4871700" y="1797250"/>
            <a:chExt cx="319900" cy="1099500"/>
          </a:xfrm>
        </p:grpSpPr>
        <p:sp>
          <p:nvSpPr>
            <p:cNvPr id="57" name="Google Shape;57;p2"/>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58" name="Google Shape;58;p2"/>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59" name="Google Shape;59;p2"/>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60" name="Google Shape;60;p2"/>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61" name="Google Shape;61;p2"/>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62" name="Google Shape;62;p2"/>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63" name="Google Shape;63;p2"/>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64" name="Google Shape;64;p2"/>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65" name="Google Shape;65;p2"/>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66" name="Google Shape;66;p2"/>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67" name="Google Shape;67;p2"/>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68" name="Google Shape;68;p2"/>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69" name="Google Shape;69;p2"/>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70" name="Google Shape;70;p2"/>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grpSp>
      <p:grpSp>
        <p:nvGrpSpPr>
          <p:cNvPr id="71" name="Google Shape;71;p2"/>
          <p:cNvGrpSpPr/>
          <p:nvPr/>
        </p:nvGrpSpPr>
        <p:grpSpPr>
          <a:xfrm rot="9275241">
            <a:off x="9600005" y="5554659"/>
            <a:ext cx="2902144" cy="1212060"/>
            <a:chOff x="2915775" y="2073500"/>
            <a:chExt cx="874750" cy="365333"/>
          </a:xfrm>
        </p:grpSpPr>
        <p:sp>
          <p:nvSpPr>
            <p:cNvPr id="72" name="Google Shape;72;p2"/>
            <p:cNvSpPr/>
            <p:nvPr/>
          </p:nvSpPr>
          <p:spPr>
            <a:xfrm>
              <a:off x="3004557" y="2399858"/>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73" name="Google Shape;73;p2"/>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74" name="Google Shape;74;p2"/>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75" name="Google Shape;75;p2"/>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76" name="Google Shape;76;p2"/>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77" name="Google Shape;77;p2"/>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78" name="Google Shape;78;p2"/>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79" name="Google Shape;79;p2"/>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80" name="Google Shape;80;p2"/>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81" name="Google Shape;81;p2"/>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82" name="Google Shape;82;p2"/>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83" name="Google Shape;83;p2"/>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84" name="Google Shape;84;p2"/>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85" name="Google Shape;85;p2"/>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86" name="Google Shape;86;p2"/>
            <p:cNvSpPr/>
            <p:nvPr/>
          </p:nvSpPr>
          <p:spPr>
            <a:xfrm>
              <a:off x="3134334" y="2346583"/>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87" name="Google Shape;87;p2"/>
            <p:cNvSpPr/>
            <p:nvPr/>
          </p:nvSpPr>
          <p:spPr>
            <a:xfrm>
              <a:off x="3094872" y="2268209"/>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88" name="Google Shape;88;p2"/>
            <p:cNvSpPr/>
            <p:nvPr/>
          </p:nvSpPr>
          <p:spPr>
            <a:xfrm>
              <a:off x="3241721" y="2268481"/>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89" name="Google Shape;89;p2"/>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90" name="Google Shape;90;p2"/>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91" name="Google Shape;91;p2"/>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grpSp>
      <p:grpSp>
        <p:nvGrpSpPr>
          <p:cNvPr id="92" name="Google Shape;92;p2"/>
          <p:cNvGrpSpPr/>
          <p:nvPr/>
        </p:nvGrpSpPr>
        <p:grpSpPr>
          <a:xfrm rot="410726">
            <a:off x="11074814" y="1235167"/>
            <a:ext cx="895549" cy="898051"/>
            <a:chOff x="1474000" y="3672875"/>
            <a:chExt cx="492050" cy="495800"/>
          </a:xfrm>
        </p:grpSpPr>
        <p:sp>
          <p:nvSpPr>
            <p:cNvPr id="93" name="Google Shape;93;p2"/>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94" name="Google Shape;94;p2"/>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95" name="Google Shape;95;p2"/>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96" name="Google Shape;96;p2"/>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97" name="Google Shape;97;p2"/>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98" name="Google Shape;98;p2"/>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99" name="Google Shape;99;p2"/>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00" name="Google Shape;100;p2"/>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01" name="Google Shape;101;p2"/>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grpSp>
      <p:grpSp>
        <p:nvGrpSpPr>
          <p:cNvPr id="102" name="Google Shape;102;p2"/>
          <p:cNvGrpSpPr/>
          <p:nvPr/>
        </p:nvGrpSpPr>
        <p:grpSpPr>
          <a:xfrm rot="-789270">
            <a:off x="253162" y="156869"/>
            <a:ext cx="1044193" cy="1444968"/>
            <a:chOff x="5709775" y="2441350"/>
            <a:chExt cx="700850" cy="908350"/>
          </a:xfrm>
        </p:grpSpPr>
        <p:sp>
          <p:nvSpPr>
            <p:cNvPr id="103" name="Google Shape;103;p2"/>
            <p:cNvSpPr/>
            <p:nvPr/>
          </p:nvSpPr>
          <p:spPr>
            <a:xfrm>
              <a:off x="6044200" y="2441350"/>
              <a:ext cx="366425" cy="341725"/>
            </a:xfrm>
            <a:custGeom>
              <a:avLst/>
              <a:gdLst/>
              <a:ahLst/>
              <a:cxnLst/>
              <a:rect l="l" t="t" r="r" b="b"/>
              <a:pathLst>
                <a:path w="14657" h="13669" extrusionOk="0">
                  <a:moveTo>
                    <a:pt x="8510" y="1"/>
                  </a:moveTo>
                  <a:cubicBezTo>
                    <a:pt x="8081" y="1"/>
                    <a:pt x="7753" y="439"/>
                    <a:pt x="7561" y="780"/>
                  </a:cubicBezTo>
                  <a:cubicBezTo>
                    <a:pt x="6700" y="2339"/>
                    <a:pt x="5816" y="3781"/>
                    <a:pt x="4955" y="5340"/>
                  </a:cubicBezTo>
                  <a:cubicBezTo>
                    <a:pt x="4955" y="4479"/>
                    <a:pt x="5048" y="3502"/>
                    <a:pt x="5048" y="2618"/>
                  </a:cubicBezTo>
                  <a:cubicBezTo>
                    <a:pt x="5005" y="2614"/>
                    <a:pt x="4962" y="2612"/>
                    <a:pt x="4919" y="2612"/>
                  </a:cubicBezTo>
                  <a:cubicBezTo>
                    <a:pt x="4004" y="2612"/>
                    <a:pt x="3291" y="3545"/>
                    <a:pt x="3024" y="4479"/>
                  </a:cubicBezTo>
                  <a:cubicBezTo>
                    <a:pt x="2815" y="5433"/>
                    <a:pt x="2908" y="6410"/>
                    <a:pt x="2815" y="7387"/>
                  </a:cubicBezTo>
                  <a:cubicBezTo>
                    <a:pt x="2815" y="7666"/>
                    <a:pt x="2722" y="7969"/>
                    <a:pt x="2536" y="7969"/>
                  </a:cubicBezTo>
                  <a:cubicBezTo>
                    <a:pt x="2484" y="7993"/>
                    <a:pt x="2433" y="8004"/>
                    <a:pt x="2386" y="8004"/>
                  </a:cubicBezTo>
                  <a:cubicBezTo>
                    <a:pt x="2073" y="8004"/>
                    <a:pt x="1874" y="7521"/>
                    <a:pt x="1954" y="7178"/>
                  </a:cubicBezTo>
                  <a:cubicBezTo>
                    <a:pt x="2047" y="6898"/>
                    <a:pt x="2233" y="6410"/>
                    <a:pt x="2047" y="6107"/>
                  </a:cubicBezTo>
                  <a:cubicBezTo>
                    <a:pt x="1913" y="5900"/>
                    <a:pt x="1704" y="5804"/>
                    <a:pt x="1489" y="5804"/>
                  </a:cubicBezTo>
                  <a:cubicBezTo>
                    <a:pt x="1222" y="5804"/>
                    <a:pt x="946" y="5953"/>
                    <a:pt x="791" y="6224"/>
                  </a:cubicBezTo>
                  <a:cubicBezTo>
                    <a:pt x="489" y="6596"/>
                    <a:pt x="489" y="7085"/>
                    <a:pt x="489" y="7573"/>
                  </a:cubicBezTo>
                  <a:cubicBezTo>
                    <a:pt x="489" y="9411"/>
                    <a:pt x="0" y="11923"/>
                    <a:pt x="489" y="13668"/>
                  </a:cubicBezTo>
                  <a:cubicBezTo>
                    <a:pt x="1163" y="13575"/>
                    <a:pt x="1861" y="13389"/>
                    <a:pt x="2536" y="13389"/>
                  </a:cubicBezTo>
                  <a:cubicBezTo>
                    <a:pt x="3232" y="13464"/>
                    <a:pt x="3883" y="13601"/>
                    <a:pt x="4513" y="13601"/>
                  </a:cubicBezTo>
                  <a:cubicBezTo>
                    <a:pt x="4661" y="13601"/>
                    <a:pt x="4809" y="13593"/>
                    <a:pt x="4955" y="13575"/>
                  </a:cubicBezTo>
                  <a:cubicBezTo>
                    <a:pt x="5723" y="13482"/>
                    <a:pt x="6514" y="13087"/>
                    <a:pt x="6886" y="12412"/>
                  </a:cubicBezTo>
                  <a:cubicBezTo>
                    <a:pt x="7189" y="11644"/>
                    <a:pt x="6700" y="10667"/>
                    <a:pt x="5932" y="10574"/>
                  </a:cubicBezTo>
                  <a:cubicBezTo>
                    <a:pt x="5630" y="10574"/>
                    <a:pt x="5234" y="10760"/>
                    <a:pt x="4955" y="10877"/>
                  </a:cubicBezTo>
                  <a:cubicBezTo>
                    <a:pt x="4560" y="10877"/>
                    <a:pt x="4188" y="10760"/>
                    <a:pt x="4071" y="10481"/>
                  </a:cubicBezTo>
                  <a:cubicBezTo>
                    <a:pt x="3978" y="10295"/>
                    <a:pt x="4071" y="9993"/>
                    <a:pt x="4281" y="9806"/>
                  </a:cubicBezTo>
                  <a:cubicBezTo>
                    <a:pt x="4798" y="8986"/>
                    <a:pt x="5767" y="8507"/>
                    <a:pt x="6716" y="8507"/>
                  </a:cubicBezTo>
                  <a:cubicBezTo>
                    <a:pt x="7004" y="8507"/>
                    <a:pt x="7290" y="8551"/>
                    <a:pt x="7561" y="8643"/>
                  </a:cubicBezTo>
                  <a:cubicBezTo>
                    <a:pt x="8259" y="8829"/>
                    <a:pt x="8724" y="9225"/>
                    <a:pt x="9422" y="9318"/>
                  </a:cubicBezTo>
                  <a:cubicBezTo>
                    <a:pt x="9479" y="9327"/>
                    <a:pt x="9538" y="9331"/>
                    <a:pt x="9598" y="9331"/>
                  </a:cubicBezTo>
                  <a:cubicBezTo>
                    <a:pt x="10148" y="9331"/>
                    <a:pt x="10780" y="8958"/>
                    <a:pt x="10864" y="8434"/>
                  </a:cubicBezTo>
                  <a:cubicBezTo>
                    <a:pt x="10957" y="7759"/>
                    <a:pt x="10190" y="7271"/>
                    <a:pt x="9608" y="7085"/>
                  </a:cubicBezTo>
                  <a:cubicBezTo>
                    <a:pt x="8933" y="6898"/>
                    <a:pt x="8142" y="6689"/>
                    <a:pt x="7956" y="6107"/>
                  </a:cubicBezTo>
                  <a:cubicBezTo>
                    <a:pt x="9422" y="5921"/>
                    <a:pt x="10957" y="5642"/>
                    <a:pt x="12516" y="5433"/>
                  </a:cubicBezTo>
                  <a:cubicBezTo>
                    <a:pt x="13098" y="5433"/>
                    <a:pt x="13679" y="5247"/>
                    <a:pt x="14075" y="4851"/>
                  </a:cubicBezTo>
                  <a:cubicBezTo>
                    <a:pt x="14656" y="4084"/>
                    <a:pt x="13958" y="2827"/>
                    <a:pt x="13098" y="2525"/>
                  </a:cubicBezTo>
                  <a:cubicBezTo>
                    <a:pt x="12814" y="2444"/>
                    <a:pt x="12532" y="2410"/>
                    <a:pt x="12253" y="2410"/>
                  </a:cubicBezTo>
                  <a:cubicBezTo>
                    <a:pt x="11572" y="2410"/>
                    <a:pt x="10910" y="2613"/>
                    <a:pt x="10283" y="2827"/>
                  </a:cubicBezTo>
                  <a:cubicBezTo>
                    <a:pt x="9515" y="3106"/>
                    <a:pt x="8840" y="3316"/>
                    <a:pt x="8049" y="3502"/>
                  </a:cubicBezTo>
                  <a:cubicBezTo>
                    <a:pt x="7863" y="2920"/>
                    <a:pt x="8445" y="2246"/>
                    <a:pt x="8840" y="1664"/>
                  </a:cubicBezTo>
                  <a:cubicBezTo>
                    <a:pt x="9306" y="1176"/>
                    <a:pt x="9306" y="105"/>
                    <a:pt x="8631" y="12"/>
                  </a:cubicBezTo>
                  <a:cubicBezTo>
                    <a:pt x="8590" y="5"/>
                    <a:pt x="8550" y="1"/>
                    <a:pt x="8510"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04" name="Google Shape;104;p2"/>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05" name="Google Shape;105;p2"/>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06" name="Google Shape;106;p2"/>
            <p:cNvSpPr/>
            <p:nvPr/>
          </p:nvSpPr>
          <p:spPr>
            <a:xfrm>
              <a:off x="6039550" y="2550400"/>
              <a:ext cx="220450" cy="329800"/>
            </a:xfrm>
            <a:custGeom>
              <a:avLst/>
              <a:gdLst/>
              <a:ahLst/>
              <a:cxnLst/>
              <a:rect l="l" t="t" r="r" b="b"/>
              <a:pathLst>
                <a:path w="8818" h="13192" extrusionOk="0">
                  <a:moveTo>
                    <a:pt x="8817" y="1"/>
                  </a:moveTo>
                  <a:lnTo>
                    <a:pt x="8817" y="1"/>
                  </a:lnTo>
                  <a:cubicBezTo>
                    <a:pt x="7468" y="303"/>
                    <a:pt x="6118" y="1071"/>
                    <a:pt x="5048" y="1955"/>
                  </a:cubicBezTo>
                  <a:cubicBezTo>
                    <a:pt x="3885" y="2816"/>
                    <a:pt x="2908" y="3886"/>
                    <a:pt x="2140" y="5049"/>
                  </a:cubicBezTo>
                  <a:cubicBezTo>
                    <a:pt x="1349" y="6305"/>
                    <a:pt x="768" y="7678"/>
                    <a:pt x="489" y="9027"/>
                  </a:cubicBezTo>
                  <a:cubicBezTo>
                    <a:pt x="93" y="10376"/>
                    <a:pt x="0" y="11842"/>
                    <a:pt x="186" y="13191"/>
                  </a:cubicBezTo>
                  <a:cubicBezTo>
                    <a:pt x="489" y="11842"/>
                    <a:pt x="884" y="10586"/>
                    <a:pt x="1349" y="9306"/>
                  </a:cubicBezTo>
                  <a:cubicBezTo>
                    <a:pt x="1838" y="8050"/>
                    <a:pt x="2419" y="6794"/>
                    <a:pt x="3094" y="5724"/>
                  </a:cubicBezTo>
                  <a:cubicBezTo>
                    <a:pt x="3885" y="4560"/>
                    <a:pt x="4746" y="3607"/>
                    <a:pt x="5630" y="2630"/>
                  </a:cubicBezTo>
                  <a:cubicBezTo>
                    <a:pt x="6584" y="1652"/>
                    <a:pt x="7654" y="792"/>
                    <a:pt x="881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07" name="Google Shape;107;p2"/>
            <p:cNvSpPr/>
            <p:nvPr/>
          </p:nvSpPr>
          <p:spPr>
            <a:xfrm>
              <a:off x="5867375" y="2810250"/>
              <a:ext cx="346675" cy="539450"/>
            </a:xfrm>
            <a:custGeom>
              <a:avLst/>
              <a:gdLst/>
              <a:ahLst/>
              <a:cxnLst/>
              <a:rect l="l" t="t" r="r" b="b"/>
              <a:pathLst>
                <a:path w="13867" h="21578" extrusionOk="0">
                  <a:moveTo>
                    <a:pt x="6909" y="0"/>
                  </a:moveTo>
                  <a:cubicBezTo>
                    <a:pt x="4470" y="0"/>
                    <a:pt x="2052" y="1119"/>
                    <a:pt x="978" y="3379"/>
                  </a:cubicBezTo>
                  <a:cubicBezTo>
                    <a:pt x="1" y="5426"/>
                    <a:pt x="303" y="7939"/>
                    <a:pt x="1746" y="9683"/>
                  </a:cubicBezTo>
                  <a:cubicBezTo>
                    <a:pt x="3211" y="11335"/>
                    <a:pt x="5631" y="12103"/>
                    <a:pt x="7283" y="13568"/>
                  </a:cubicBezTo>
                  <a:cubicBezTo>
                    <a:pt x="6887" y="16569"/>
                    <a:pt x="6119" y="19850"/>
                    <a:pt x="9306" y="21501"/>
                  </a:cubicBezTo>
                  <a:cubicBezTo>
                    <a:pt x="9411" y="21554"/>
                    <a:pt x="9516" y="21577"/>
                    <a:pt x="9616" y="21577"/>
                  </a:cubicBezTo>
                  <a:cubicBezTo>
                    <a:pt x="10272" y="21577"/>
                    <a:pt x="10748" y="20576"/>
                    <a:pt x="9981" y="20152"/>
                  </a:cubicBezTo>
                  <a:cubicBezTo>
                    <a:pt x="8143" y="19268"/>
                    <a:pt x="8143" y="16849"/>
                    <a:pt x="8446" y="15104"/>
                  </a:cubicBezTo>
                  <a:cubicBezTo>
                    <a:pt x="8539" y="14732"/>
                    <a:pt x="8632" y="14429"/>
                    <a:pt x="8632" y="14150"/>
                  </a:cubicBezTo>
                  <a:cubicBezTo>
                    <a:pt x="10190" y="12684"/>
                    <a:pt x="11726" y="11126"/>
                    <a:pt x="12703" y="9288"/>
                  </a:cubicBezTo>
                  <a:cubicBezTo>
                    <a:pt x="13773" y="7171"/>
                    <a:pt x="13866" y="4542"/>
                    <a:pt x="12517" y="2611"/>
                  </a:cubicBezTo>
                  <a:cubicBezTo>
                    <a:pt x="11240" y="875"/>
                    <a:pt x="9066" y="0"/>
                    <a:pt x="6909" y="0"/>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08" name="Google Shape;108;p2"/>
            <p:cNvSpPr/>
            <p:nvPr/>
          </p:nvSpPr>
          <p:spPr>
            <a:xfrm>
              <a:off x="5877275" y="2926125"/>
              <a:ext cx="276275" cy="55850"/>
            </a:xfrm>
            <a:custGeom>
              <a:avLst/>
              <a:gdLst/>
              <a:ahLst/>
              <a:cxnLst/>
              <a:rect l="l" t="t" r="r" b="b"/>
              <a:pathLst>
                <a:path w="11051" h="2234" extrusionOk="0">
                  <a:moveTo>
                    <a:pt x="11051" y="0"/>
                  </a:moveTo>
                  <a:lnTo>
                    <a:pt x="11051" y="0"/>
                  </a:lnTo>
                  <a:cubicBezTo>
                    <a:pt x="10074" y="303"/>
                    <a:pt x="9213" y="582"/>
                    <a:pt x="8236" y="791"/>
                  </a:cubicBezTo>
                  <a:cubicBezTo>
                    <a:pt x="7375" y="884"/>
                    <a:pt x="6491" y="977"/>
                    <a:pt x="5514" y="1070"/>
                  </a:cubicBezTo>
                  <a:cubicBezTo>
                    <a:pt x="4653" y="1070"/>
                    <a:pt x="3676" y="977"/>
                    <a:pt x="2815" y="884"/>
                  </a:cubicBezTo>
                  <a:cubicBezTo>
                    <a:pt x="1838" y="791"/>
                    <a:pt x="977" y="489"/>
                    <a:pt x="0" y="303"/>
                  </a:cubicBezTo>
                  <a:lnTo>
                    <a:pt x="0" y="303"/>
                  </a:lnTo>
                  <a:cubicBezTo>
                    <a:pt x="675" y="977"/>
                    <a:pt x="1652" y="1466"/>
                    <a:pt x="2606" y="1745"/>
                  </a:cubicBezTo>
                  <a:cubicBezTo>
                    <a:pt x="3490" y="2047"/>
                    <a:pt x="4560" y="2233"/>
                    <a:pt x="5514" y="2233"/>
                  </a:cubicBezTo>
                  <a:cubicBezTo>
                    <a:pt x="6584" y="2140"/>
                    <a:pt x="7561" y="1954"/>
                    <a:pt x="8538" y="1652"/>
                  </a:cubicBezTo>
                  <a:cubicBezTo>
                    <a:pt x="9492" y="1256"/>
                    <a:pt x="10376" y="675"/>
                    <a:pt x="11051"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09" name="Google Shape;109;p2"/>
            <p:cNvSpPr/>
            <p:nvPr/>
          </p:nvSpPr>
          <p:spPr>
            <a:xfrm>
              <a:off x="6032550" y="2974975"/>
              <a:ext cx="171600" cy="75050"/>
            </a:xfrm>
            <a:custGeom>
              <a:avLst/>
              <a:gdLst/>
              <a:ahLst/>
              <a:cxnLst/>
              <a:rect l="l" t="t" r="r" b="b"/>
              <a:pathLst>
                <a:path w="6864" h="3002" extrusionOk="0">
                  <a:moveTo>
                    <a:pt x="6771" y="0"/>
                  </a:moveTo>
                  <a:cubicBezTo>
                    <a:pt x="6398" y="582"/>
                    <a:pt x="5910" y="954"/>
                    <a:pt x="5421" y="1257"/>
                  </a:cubicBezTo>
                  <a:cubicBezTo>
                    <a:pt x="4933" y="1443"/>
                    <a:pt x="4351" y="1629"/>
                    <a:pt x="3770" y="1745"/>
                  </a:cubicBezTo>
                  <a:cubicBezTo>
                    <a:pt x="2606" y="2024"/>
                    <a:pt x="1257" y="2117"/>
                    <a:pt x="1" y="2606"/>
                  </a:cubicBezTo>
                  <a:cubicBezTo>
                    <a:pt x="676" y="2792"/>
                    <a:pt x="1350" y="2908"/>
                    <a:pt x="2025" y="3001"/>
                  </a:cubicBezTo>
                  <a:cubicBezTo>
                    <a:pt x="2606" y="3001"/>
                    <a:pt x="3281" y="3001"/>
                    <a:pt x="4072" y="2908"/>
                  </a:cubicBezTo>
                  <a:cubicBezTo>
                    <a:pt x="4747" y="2792"/>
                    <a:pt x="5421" y="2420"/>
                    <a:pt x="6003" y="1931"/>
                  </a:cubicBezTo>
                  <a:cubicBezTo>
                    <a:pt x="6491" y="1443"/>
                    <a:pt x="6864" y="675"/>
                    <a:pt x="6771"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10" name="Google Shape;110;p2"/>
            <p:cNvSpPr/>
            <p:nvPr/>
          </p:nvSpPr>
          <p:spPr>
            <a:xfrm>
              <a:off x="5925550" y="3054650"/>
              <a:ext cx="167525" cy="45975"/>
            </a:xfrm>
            <a:custGeom>
              <a:avLst/>
              <a:gdLst/>
              <a:ahLst/>
              <a:cxnLst/>
              <a:rect l="l" t="t" r="r" b="b"/>
              <a:pathLst>
                <a:path w="6701" h="1839" extrusionOk="0">
                  <a:moveTo>
                    <a:pt x="0" y="0"/>
                  </a:moveTo>
                  <a:lnTo>
                    <a:pt x="0" y="0"/>
                  </a:lnTo>
                  <a:cubicBezTo>
                    <a:pt x="303" y="582"/>
                    <a:pt x="791" y="1071"/>
                    <a:pt x="1373" y="1350"/>
                  </a:cubicBezTo>
                  <a:cubicBezTo>
                    <a:pt x="1954" y="1652"/>
                    <a:pt x="2629" y="1838"/>
                    <a:pt x="3304" y="1838"/>
                  </a:cubicBezTo>
                  <a:cubicBezTo>
                    <a:pt x="3978" y="1838"/>
                    <a:pt x="4653" y="1745"/>
                    <a:pt x="5235" y="1466"/>
                  </a:cubicBezTo>
                  <a:cubicBezTo>
                    <a:pt x="5816" y="1164"/>
                    <a:pt x="6398" y="675"/>
                    <a:pt x="6700" y="93"/>
                  </a:cubicBezTo>
                  <a:lnTo>
                    <a:pt x="6700" y="93"/>
                  </a:lnTo>
                  <a:cubicBezTo>
                    <a:pt x="6026" y="303"/>
                    <a:pt x="5537" y="489"/>
                    <a:pt x="4956" y="582"/>
                  </a:cubicBezTo>
                  <a:cubicBezTo>
                    <a:pt x="4374" y="675"/>
                    <a:pt x="3885" y="675"/>
                    <a:pt x="3304" y="675"/>
                  </a:cubicBezTo>
                  <a:cubicBezTo>
                    <a:pt x="2815" y="675"/>
                    <a:pt x="2234" y="675"/>
                    <a:pt x="1745" y="489"/>
                  </a:cubicBezTo>
                  <a:cubicBezTo>
                    <a:pt x="1163" y="396"/>
                    <a:pt x="582" y="187"/>
                    <a:pt x="0"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grpSp>
      <p:grpSp>
        <p:nvGrpSpPr>
          <p:cNvPr id="111" name="Google Shape;111;p2"/>
          <p:cNvGrpSpPr/>
          <p:nvPr/>
        </p:nvGrpSpPr>
        <p:grpSpPr>
          <a:xfrm>
            <a:off x="11195194" y="2702055"/>
            <a:ext cx="1028549" cy="1102803"/>
            <a:chOff x="1721175" y="2665325"/>
            <a:chExt cx="809625" cy="868075"/>
          </a:xfrm>
        </p:grpSpPr>
        <p:sp>
          <p:nvSpPr>
            <p:cNvPr id="112" name="Google Shape;112;p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13" name="Google Shape;113;p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14" name="Google Shape;114;p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15" name="Google Shape;115;p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16" name="Google Shape;116;p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17" name="Google Shape;117;p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grpSp>
      <p:grpSp>
        <p:nvGrpSpPr>
          <p:cNvPr id="118" name="Google Shape;118;p2"/>
          <p:cNvGrpSpPr/>
          <p:nvPr/>
        </p:nvGrpSpPr>
        <p:grpSpPr>
          <a:xfrm rot="-84533">
            <a:off x="282097" y="748267"/>
            <a:ext cx="2353649" cy="1689915"/>
            <a:chOff x="3095850" y="2740875"/>
            <a:chExt cx="1972838" cy="1216700"/>
          </a:xfrm>
        </p:grpSpPr>
        <p:sp>
          <p:nvSpPr>
            <p:cNvPr id="119" name="Google Shape;119;p2"/>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20" name="Google Shape;120;p2"/>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21" name="Google Shape;121;p2"/>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22" name="Google Shape;122;p2"/>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23" name="Google Shape;123;p2"/>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grpSp>
      <p:grpSp>
        <p:nvGrpSpPr>
          <p:cNvPr id="124" name="Google Shape;124;p2"/>
          <p:cNvGrpSpPr/>
          <p:nvPr/>
        </p:nvGrpSpPr>
        <p:grpSpPr>
          <a:xfrm rot="196141">
            <a:off x="97625" y="2358780"/>
            <a:ext cx="527473" cy="799536"/>
            <a:chOff x="2525525" y="689125"/>
            <a:chExt cx="298400" cy="452275"/>
          </a:xfrm>
        </p:grpSpPr>
        <p:sp>
          <p:nvSpPr>
            <p:cNvPr id="125" name="Google Shape;125;p2"/>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26" name="Google Shape;126;p2"/>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27" name="Google Shape;127;p2"/>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28" name="Google Shape;128;p2"/>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29" name="Google Shape;129;p2"/>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30" name="Google Shape;130;p2"/>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31" name="Google Shape;131;p2"/>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32" name="Google Shape;132;p2"/>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33" name="Google Shape;133;p2"/>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34" name="Google Shape;134;p2"/>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35" name="Google Shape;135;p2"/>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36" name="Google Shape;136;p2"/>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37" name="Google Shape;137;p2"/>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38" name="Google Shape;138;p2"/>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39" name="Google Shape;139;p2"/>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40" name="Google Shape;140;p2"/>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41" name="Google Shape;141;p2"/>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42" name="Google Shape;142;p2"/>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43" name="Google Shape;143;p2"/>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44" name="Google Shape;144;p2"/>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45" name="Google Shape;145;p2"/>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46" name="Google Shape;146;p2"/>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147" name="Google Shape;147;p2"/>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grpSp>
    </p:spTree>
    <p:extLst>
      <p:ext uri="{BB962C8B-B14F-4D97-AF65-F5344CB8AC3E}">
        <p14:creationId xmlns:p14="http://schemas.microsoft.com/office/powerpoint/2010/main" val="27052006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6"/>
        <p:cNvGrpSpPr/>
        <p:nvPr/>
      </p:nvGrpSpPr>
      <p:grpSpPr>
        <a:xfrm>
          <a:off x="0" y="0"/>
          <a:ext cx="0" cy="0"/>
          <a:chOff x="0" y="0"/>
          <a:chExt cx="0" cy="0"/>
        </a:xfrm>
      </p:grpSpPr>
      <p:sp>
        <p:nvSpPr>
          <p:cNvPr id="377" name="Google Shape;377;p5"/>
          <p:cNvSpPr/>
          <p:nvPr/>
        </p:nvSpPr>
        <p:spPr>
          <a:xfrm>
            <a:off x="-543333" y="4648067"/>
            <a:ext cx="4099568" cy="2657917"/>
          </a:xfrm>
          <a:custGeom>
            <a:avLst/>
            <a:gdLst/>
            <a:ahLst/>
            <a:cxnLst/>
            <a:rect l="l" t="t" r="r" b="b"/>
            <a:pathLst>
              <a:path w="100710" h="60808" extrusionOk="0">
                <a:moveTo>
                  <a:pt x="20725" y="1"/>
                </a:moveTo>
                <a:cubicBezTo>
                  <a:pt x="18693" y="1"/>
                  <a:pt x="16637" y="491"/>
                  <a:pt x="14842" y="1433"/>
                </a:cubicBezTo>
                <a:cubicBezTo>
                  <a:pt x="0" y="9087"/>
                  <a:pt x="1349" y="37306"/>
                  <a:pt x="3885" y="50776"/>
                </a:cubicBezTo>
                <a:cubicBezTo>
                  <a:pt x="4374" y="53381"/>
                  <a:pt x="5048" y="56103"/>
                  <a:pt x="6979" y="57848"/>
                </a:cubicBezTo>
                <a:cubicBezTo>
                  <a:pt x="9037" y="59742"/>
                  <a:pt x="11908" y="60153"/>
                  <a:pt x="14788" y="60153"/>
                </a:cubicBezTo>
                <a:cubicBezTo>
                  <a:pt x="15586" y="60153"/>
                  <a:pt x="16386" y="60122"/>
                  <a:pt x="17169" y="60081"/>
                </a:cubicBezTo>
                <a:cubicBezTo>
                  <a:pt x="26850" y="59672"/>
                  <a:pt x="36519" y="59467"/>
                  <a:pt x="46182" y="59467"/>
                </a:cubicBezTo>
                <a:cubicBezTo>
                  <a:pt x="59621" y="59467"/>
                  <a:pt x="73046" y="59864"/>
                  <a:pt x="86472" y="60663"/>
                </a:cubicBezTo>
                <a:cubicBezTo>
                  <a:pt x="87638" y="60735"/>
                  <a:pt x="88832" y="60807"/>
                  <a:pt x="90021" y="60807"/>
                </a:cubicBezTo>
                <a:cubicBezTo>
                  <a:pt x="91893" y="60807"/>
                  <a:pt x="93754" y="60628"/>
                  <a:pt x="95475" y="59988"/>
                </a:cubicBezTo>
                <a:cubicBezTo>
                  <a:pt x="98290" y="58825"/>
                  <a:pt x="100709" y="56010"/>
                  <a:pt x="100221" y="53009"/>
                </a:cubicBezTo>
                <a:cubicBezTo>
                  <a:pt x="99848" y="49519"/>
                  <a:pt x="96056" y="47565"/>
                  <a:pt x="92567" y="46891"/>
                </a:cubicBezTo>
                <a:cubicBezTo>
                  <a:pt x="89077" y="46123"/>
                  <a:pt x="85402" y="46123"/>
                  <a:pt x="82494" y="43983"/>
                </a:cubicBezTo>
                <a:cubicBezTo>
                  <a:pt x="76678" y="39725"/>
                  <a:pt x="77934" y="29536"/>
                  <a:pt x="71839" y="25674"/>
                </a:cubicBezTo>
                <a:cubicBezTo>
                  <a:pt x="70267" y="24640"/>
                  <a:pt x="68426" y="24230"/>
                  <a:pt x="66525" y="24230"/>
                </a:cubicBezTo>
                <a:cubicBezTo>
                  <a:pt x="64320" y="24230"/>
                  <a:pt x="62034" y="24783"/>
                  <a:pt x="59998" y="25558"/>
                </a:cubicBezTo>
                <a:cubicBezTo>
                  <a:pt x="56136" y="27023"/>
                  <a:pt x="52344" y="29047"/>
                  <a:pt x="48273" y="29443"/>
                </a:cubicBezTo>
                <a:cubicBezTo>
                  <a:pt x="47966" y="29465"/>
                  <a:pt x="47659" y="29475"/>
                  <a:pt x="47351" y="29475"/>
                </a:cubicBezTo>
                <a:cubicBezTo>
                  <a:pt x="42133" y="29475"/>
                  <a:pt x="36902" y="26348"/>
                  <a:pt x="34617" y="21603"/>
                </a:cubicBezTo>
                <a:cubicBezTo>
                  <a:pt x="31709" y="15577"/>
                  <a:pt x="32965" y="7528"/>
                  <a:pt x="28219" y="2875"/>
                </a:cubicBezTo>
                <a:cubicBezTo>
                  <a:pt x="26255" y="924"/>
                  <a:pt x="23512" y="1"/>
                  <a:pt x="20725" y="1"/>
                </a:cubicBezTo>
                <a:close/>
              </a:path>
            </a:pathLst>
          </a:custGeom>
          <a:solidFill>
            <a:srgbClr val="FFDEDE"/>
          </a:solidFill>
          <a:ln>
            <a:noFill/>
          </a:ln>
        </p:spPr>
        <p:txBody>
          <a:bodyPr spcFirstLastPara="1" wrap="square" lIns="121898" tIns="121898" rIns="121898" bIns="121898"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grpSp>
        <p:nvGrpSpPr>
          <p:cNvPr id="378" name="Google Shape;378;p5"/>
          <p:cNvGrpSpPr/>
          <p:nvPr/>
        </p:nvGrpSpPr>
        <p:grpSpPr>
          <a:xfrm>
            <a:off x="38436" y="5225333"/>
            <a:ext cx="2630449" cy="1622267"/>
            <a:chOff x="3095850" y="2740875"/>
            <a:chExt cx="1972838" cy="1216700"/>
          </a:xfrm>
        </p:grpSpPr>
        <p:sp>
          <p:nvSpPr>
            <p:cNvPr id="379" name="Google Shape;379;p5"/>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rgbClr val="FFFFFF"/>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380" name="Google Shape;380;p5"/>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rgbClr val="FFFFFF"/>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381" name="Google Shape;381;p5"/>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rgbClr val="FFFFFF"/>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382" name="Google Shape;382;p5"/>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rgbClr val="FFFFFF"/>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383" name="Google Shape;383;p5"/>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rgbClr val="FFFFFF"/>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grpSp>
      <p:grpSp>
        <p:nvGrpSpPr>
          <p:cNvPr id="384" name="Google Shape;384;p5"/>
          <p:cNvGrpSpPr/>
          <p:nvPr/>
        </p:nvGrpSpPr>
        <p:grpSpPr>
          <a:xfrm rot="-1930960">
            <a:off x="281693" y="5374425"/>
            <a:ext cx="882185" cy="1324080"/>
            <a:chOff x="3463650" y="2615600"/>
            <a:chExt cx="467625" cy="701900"/>
          </a:xfrm>
        </p:grpSpPr>
        <p:sp>
          <p:nvSpPr>
            <p:cNvPr id="385" name="Google Shape;385;p5"/>
            <p:cNvSpPr/>
            <p:nvPr/>
          </p:nvSpPr>
          <p:spPr>
            <a:xfrm>
              <a:off x="3463650" y="2615600"/>
              <a:ext cx="467625" cy="536200"/>
            </a:xfrm>
            <a:custGeom>
              <a:avLst/>
              <a:gdLst/>
              <a:ahLst/>
              <a:cxnLst/>
              <a:rect l="l" t="t" r="r" b="b"/>
              <a:pathLst>
                <a:path w="18705" h="21448" extrusionOk="0">
                  <a:moveTo>
                    <a:pt x="6293" y="0"/>
                  </a:moveTo>
                  <a:cubicBezTo>
                    <a:pt x="6099" y="0"/>
                    <a:pt x="5908" y="8"/>
                    <a:pt x="5723" y="22"/>
                  </a:cubicBezTo>
                  <a:cubicBezTo>
                    <a:pt x="4746" y="208"/>
                    <a:pt x="3676" y="510"/>
                    <a:pt x="3188" y="1371"/>
                  </a:cubicBezTo>
                  <a:cubicBezTo>
                    <a:pt x="2722" y="2348"/>
                    <a:pt x="3188" y="3511"/>
                    <a:pt x="3676" y="4488"/>
                  </a:cubicBezTo>
                  <a:cubicBezTo>
                    <a:pt x="4165" y="5349"/>
                    <a:pt x="4746" y="6326"/>
                    <a:pt x="4653" y="7396"/>
                  </a:cubicBezTo>
                  <a:cubicBezTo>
                    <a:pt x="4524" y="7464"/>
                    <a:pt x="4395" y="7493"/>
                    <a:pt x="4266" y="7493"/>
                  </a:cubicBezTo>
                  <a:cubicBezTo>
                    <a:pt x="3515" y="7493"/>
                    <a:pt x="2765" y="6499"/>
                    <a:pt x="1931" y="6419"/>
                  </a:cubicBezTo>
                  <a:cubicBezTo>
                    <a:pt x="1863" y="6404"/>
                    <a:pt x="1796" y="6397"/>
                    <a:pt x="1729" y="6397"/>
                  </a:cubicBezTo>
                  <a:cubicBezTo>
                    <a:pt x="951" y="6397"/>
                    <a:pt x="289" y="7350"/>
                    <a:pt x="396" y="8164"/>
                  </a:cubicBezTo>
                  <a:cubicBezTo>
                    <a:pt x="489" y="9025"/>
                    <a:pt x="1164" y="9816"/>
                    <a:pt x="1931" y="10397"/>
                  </a:cubicBezTo>
                  <a:cubicBezTo>
                    <a:pt x="2606" y="10886"/>
                    <a:pt x="3490" y="11351"/>
                    <a:pt x="4072" y="12049"/>
                  </a:cubicBezTo>
                  <a:cubicBezTo>
                    <a:pt x="4467" y="12421"/>
                    <a:pt x="4746" y="13212"/>
                    <a:pt x="4351" y="13491"/>
                  </a:cubicBezTo>
                  <a:cubicBezTo>
                    <a:pt x="4186" y="13625"/>
                    <a:pt x="3998" y="13677"/>
                    <a:pt x="3814" y="13677"/>
                  </a:cubicBezTo>
                  <a:cubicBezTo>
                    <a:pt x="3582" y="13677"/>
                    <a:pt x="3356" y="13595"/>
                    <a:pt x="3188" y="13491"/>
                  </a:cubicBezTo>
                  <a:cubicBezTo>
                    <a:pt x="2815" y="13212"/>
                    <a:pt x="2513" y="12910"/>
                    <a:pt x="2141" y="12817"/>
                  </a:cubicBezTo>
                  <a:cubicBezTo>
                    <a:pt x="1978" y="12746"/>
                    <a:pt x="1812" y="12714"/>
                    <a:pt x="1649" y="12714"/>
                  </a:cubicBezTo>
                  <a:cubicBezTo>
                    <a:pt x="1112" y="12714"/>
                    <a:pt x="610" y="13067"/>
                    <a:pt x="396" y="13584"/>
                  </a:cubicBezTo>
                  <a:cubicBezTo>
                    <a:pt x="0" y="14259"/>
                    <a:pt x="93" y="15050"/>
                    <a:pt x="396" y="15725"/>
                  </a:cubicBezTo>
                  <a:cubicBezTo>
                    <a:pt x="977" y="17283"/>
                    <a:pt x="2513" y="18330"/>
                    <a:pt x="4072" y="19121"/>
                  </a:cubicBezTo>
                  <a:cubicBezTo>
                    <a:pt x="5142" y="19703"/>
                    <a:pt x="6398" y="20563"/>
                    <a:pt x="7654" y="21052"/>
                  </a:cubicBezTo>
                  <a:cubicBezTo>
                    <a:pt x="7957" y="21238"/>
                    <a:pt x="8329" y="21354"/>
                    <a:pt x="8631" y="21448"/>
                  </a:cubicBezTo>
                  <a:lnTo>
                    <a:pt x="9213" y="21448"/>
                  </a:lnTo>
                  <a:cubicBezTo>
                    <a:pt x="10562" y="21448"/>
                    <a:pt x="12121" y="20563"/>
                    <a:pt x="13284" y="20191"/>
                  </a:cubicBezTo>
                  <a:cubicBezTo>
                    <a:pt x="14633" y="19703"/>
                    <a:pt x="16099" y="19214"/>
                    <a:pt x="17146" y="18144"/>
                  </a:cubicBezTo>
                  <a:cubicBezTo>
                    <a:pt x="18216" y="17074"/>
                    <a:pt x="18705" y="15422"/>
                    <a:pt x="18030" y="14166"/>
                  </a:cubicBezTo>
                  <a:cubicBezTo>
                    <a:pt x="17637" y="13379"/>
                    <a:pt x="16745" y="12917"/>
                    <a:pt x="15900" y="12917"/>
                  </a:cubicBezTo>
                  <a:cubicBezTo>
                    <a:pt x="15295" y="12917"/>
                    <a:pt x="14713" y="13153"/>
                    <a:pt x="14354" y="13677"/>
                  </a:cubicBezTo>
                  <a:cubicBezTo>
                    <a:pt x="14145" y="14073"/>
                    <a:pt x="13959" y="14561"/>
                    <a:pt x="13470" y="14748"/>
                  </a:cubicBezTo>
                  <a:cubicBezTo>
                    <a:pt x="13416" y="14764"/>
                    <a:pt x="13363" y="14772"/>
                    <a:pt x="13311" y="14772"/>
                  </a:cubicBezTo>
                  <a:cubicBezTo>
                    <a:pt x="12722" y="14772"/>
                    <a:pt x="12339" y="13737"/>
                    <a:pt x="12702" y="13096"/>
                  </a:cubicBezTo>
                  <a:cubicBezTo>
                    <a:pt x="13075" y="12514"/>
                    <a:pt x="13866" y="12235"/>
                    <a:pt x="14540" y="11840"/>
                  </a:cubicBezTo>
                  <a:cubicBezTo>
                    <a:pt x="16099" y="10886"/>
                    <a:pt x="16960" y="8932"/>
                    <a:pt x="16285" y="7280"/>
                  </a:cubicBezTo>
                  <a:cubicBezTo>
                    <a:pt x="15887" y="6164"/>
                    <a:pt x="14669" y="5441"/>
                    <a:pt x="13507" y="5441"/>
                  </a:cubicBezTo>
                  <a:cubicBezTo>
                    <a:pt x="12974" y="5441"/>
                    <a:pt x="12452" y="5594"/>
                    <a:pt x="12028" y="5931"/>
                  </a:cubicBezTo>
                  <a:cubicBezTo>
                    <a:pt x="11632" y="6326"/>
                    <a:pt x="11237" y="6815"/>
                    <a:pt x="10865" y="7094"/>
                  </a:cubicBezTo>
                  <a:cubicBezTo>
                    <a:pt x="10592" y="7314"/>
                    <a:pt x="10261" y="7441"/>
                    <a:pt x="9954" y="7441"/>
                  </a:cubicBezTo>
                  <a:cubicBezTo>
                    <a:pt x="9710" y="7441"/>
                    <a:pt x="9481" y="7362"/>
                    <a:pt x="9306" y="7187"/>
                  </a:cubicBezTo>
                  <a:cubicBezTo>
                    <a:pt x="9701" y="6233"/>
                    <a:pt x="10074" y="5163"/>
                    <a:pt x="10283" y="4093"/>
                  </a:cubicBezTo>
                  <a:cubicBezTo>
                    <a:pt x="10376" y="3023"/>
                    <a:pt x="10074" y="1952"/>
                    <a:pt x="9399" y="1092"/>
                  </a:cubicBezTo>
                  <a:cubicBezTo>
                    <a:pt x="8665" y="258"/>
                    <a:pt x="7422" y="0"/>
                    <a:pt x="6293" y="0"/>
                  </a:cubicBezTo>
                  <a:close/>
                </a:path>
              </a:pathLst>
            </a:custGeom>
            <a:solidFill>
              <a:srgbClr val="637357"/>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386" name="Google Shape;386;p5"/>
            <p:cNvSpPr/>
            <p:nvPr/>
          </p:nvSpPr>
          <p:spPr>
            <a:xfrm>
              <a:off x="3655000" y="3141900"/>
              <a:ext cx="91350" cy="175600"/>
            </a:xfrm>
            <a:custGeom>
              <a:avLst/>
              <a:gdLst/>
              <a:ahLst/>
              <a:cxnLst/>
              <a:rect l="l" t="t" r="r" b="b"/>
              <a:pathLst>
                <a:path w="3654" h="7024" extrusionOk="0">
                  <a:moveTo>
                    <a:pt x="0" y="0"/>
                  </a:moveTo>
                  <a:lnTo>
                    <a:pt x="0" y="0"/>
                  </a:lnTo>
                  <a:cubicBezTo>
                    <a:pt x="489" y="2233"/>
                    <a:pt x="1163" y="4467"/>
                    <a:pt x="2047" y="6584"/>
                  </a:cubicBezTo>
                  <a:cubicBezTo>
                    <a:pt x="2178" y="6893"/>
                    <a:pt x="2431" y="7023"/>
                    <a:pt x="2688" y="7023"/>
                  </a:cubicBezTo>
                  <a:cubicBezTo>
                    <a:pt x="3164" y="7023"/>
                    <a:pt x="3654" y="6576"/>
                    <a:pt x="3397" y="6002"/>
                  </a:cubicBezTo>
                  <a:cubicBezTo>
                    <a:pt x="2722" y="4164"/>
                    <a:pt x="2047" y="2326"/>
                    <a:pt x="1559" y="396"/>
                  </a:cubicBezTo>
                  <a:lnTo>
                    <a:pt x="977" y="396"/>
                  </a:lnTo>
                  <a:cubicBezTo>
                    <a:pt x="675" y="302"/>
                    <a:pt x="303" y="186"/>
                    <a:pt x="0" y="0"/>
                  </a:cubicBezTo>
                  <a:close/>
                </a:path>
              </a:pathLst>
            </a:custGeom>
            <a:solidFill>
              <a:srgbClr val="637357"/>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387" name="Google Shape;387;p5"/>
            <p:cNvSpPr/>
            <p:nvPr/>
          </p:nvSpPr>
          <p:spPr>
            <a:xfrm>
              <a:off x="3611375" y="2701525"/>
              <a:ext cx="82600" cy="450275"/>
            </a:xfrm>
            <a:custGeom>
              <a:avLst/>
              <a:gdLst/>
              <a:ahLst/>
              <a:cxnLst/>
              <a:rect l="l" t="t" r="r" b="b"/>
              <a:pathLst>
                <a:path w="3304" h="18011" extrusionOk="0">
                  <a:moveTo>
                    <a:pt x="1436" y="1"/>
                  </a:moveTo>
                  <a:cubicBezTo>
                    <a:pt x="1119" y="1"/>
                    <a:pt x="819" y="179"/>
                    <a:pt x="768" y="563"/>
                  </a:cubicBezTo>
                  <a:cubicBezTo>
                    <a:pt x="0" y="6286"/>
                    <a:pt x="396" y="12101"/>
                    <a:pt x="1745" y="17615"/>
                  </a:cubicBezTo>
                  <a:cubicBezTo>
                    <a:pt x="2048" y="17801"/>
                    <a:pt x="2420" y="17917"/>
                    <a:pt x="2722" y="18011"/>
                  </a:cubicBezTo>
                  <a:lnTo>
                    <a:pt x="3304" y="18011"/>
                  </a:lnTo>
                  <a:cubicBezTo>
                    <a:pt x="1838" y="12381"/>
                    <a:pt x="1466" y="6565"/>
                    <a:pt x="2234" y="842"/>
                  </a:cubicBezTo>
                  <a:cubicBezTo>
                    <a:pt x="2286" y="302"/>
                    <a:pt x="1848" y="1"/>
                    <a:pt x="1436" y="1"/>
                  </a:cubicBezTo>
                  <a:close/>
                </a:path>
              </a:pathLst>
            </a:custGeom>
            <a:solidFill>
              <a:srgbClr val="F7F7F7"/>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grpSp>
      <p:sp>
        <p:nvSpPr>
          <p:cNvPr id="388" name="Google Shape;388;p5"/>
          <p:cNvSpPr txBox="1">
            <a:spLocks noGrp="1"/>
          </p:cNvSpPr>
          <p:nvPr>
            <p:ph type="subTitle" idx="1"/>
          </p:nvPr>
        </p:nvSpPr>
        <p:spPr>
          <a:xfrm>
            <a:off x="2041601" y="3859684"/>
            <a:ext cx="3032000" cy="8616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Clr>
                <a:schemeClr val="accent1"/>
              </a:buClr>
              <a:buSzPts val="1400"/>
              <a:buNone/>
              <a:defRPr sz="1900">
                <a:solidFill>
                  <a:schemeClr val="accent1"/>
                </a:solidFill>
              </a:defRPr>
            </a:lvl1pPr>
            <a:lvl2pPr lvl="1" algn="r" rtl="0">
              <a:lnSpc>
                <a:spcPct val="100000"/>
              </a:lnSpc>
              <a:spcBef>
                <a:spcPts val="0"/>
              </a:spcBef>
              <a:spcAft>
                <a:spcPts val="0"/>
              </a:spcAft>
              <a:buClr>
                <a:schemeClr val="accent1"/>
              </a:buClr>
              <a:buSzPts val="1400"/>
              <a:buNone/>
              <a:defRPr>
                <a:solidFill>
                  <a:schemeClr val="accent1"/>
                </a:solidFill>
              </a:defRPr>
            </a:lvl2pPr>
            <a:lvl3pPr lvl="2" algn="r" rtl="0">
              <a:lnSpc>
                <a:spcPct val="100000"/>
              </a:lnSpc>
              <a:spcBef>
                <a:spcPts val="2133"/>
              </a:spcBef>
              <a:spcAft>
                <a:spcPts val="0"/>
              </a:spcAft>
              <a:buClr>
                <a:schemeClr val="accent1"/>
              </a:buClr>
              <a:buSzPts val="1400"/>
              <a:buNone/>
              <a:defRPr>
                <a:solidFill>
                  <a:schemeClr val="accent1"/>
                </a:solidFill>
              </a:defRPr>
            </a:lvl3pPr>
            <a:lvl4pPr lvl="3" algn="r" rtl="0">
              <a:lnSpc>
                <a:spcPct val="100000"/>
              </a:lnSpc>
              <a:spcBef>
                <a:spcPts val="2133"/>
              </a:spcBef>
              <a:spcAft>
                <a:spcPts val="0"/>
              </a:spcAft>
              <a:buClr>
                <a:schemeClr val="accent1"/>
              </a:buClr>
              <a:buSzPts val="1400"/>
              <a:buNone/>
              <a:defRPr>
                <a:solidFill>
                  <a:schemeClr val="accent1"/>
                </a:solidFill>
              </a:defRPr>
            </a:lvl4pPr>
            <a:lvl5pPr lvl="4" algn="r" rtl="0">
              <a:lnSpc>
                <a:spcPct val="100000"/>
              </a:lnSpc>
              <a:spcBef>
                <a:spcPts val="2133"/>
              </a:spcBef>
              <a:spcAft>
                <a:spcPts val="0"/>
              </a:spcAft>
              <a:buClr>
                <a:schemeClr val="accent1"/>
              </a:buClr>
              <a:buSzPts val="1400"/>
              <a:buNone/>
              <a:defRPr>
                <a:solidFill>
                  <a:schemeClr val="accent1"/>
                </a:solidFill>
              </a:defRPr>
            </a:lvl5pPr>
            <a:lvl6pPr lvl="5" algn="r" rtl="0">
              <a:lnSpc>
                <a:spcPct val="100000"/>
              </a:lnSpc>
              <a:spcBef>
                <a:spcPts val="2133"/>
              </a:spcBef>
              <a:spcAft>
                <a:spcPts val="0"/>
              </a:spcAft>
              <a:buClr>
                <a:schemeClr val="accent1"/>
              </a:buClr>
              <a:buSzPts val="1400"/>
              <a:buNone/>
              <a:defRPr>
                <a:solidFill>
                  <a:schemeClr val="accent1"/>
                </a:solidFill>
              </a:defRPr>
            </a:lvl6pPr>
            <a:lvl7pPr lvl="6" algn="r" rtl="0">
              <a:lnSpc>
                <a:spcPct val="100000"/>
              </a:lnSpc>
              <a:spcBef>
                <a:spcPts val="2133"/>
              </a:spcBef>
              <a:spcAft>
                <a:spcPts val="0"/>
              </a:spcAft>
              <a:buClr>
                <a:schemeClr val="accent1"/>
              </a:buClr>
              <a:buSzPts val="1400"/>
              <a:buNone/>
              <a:defRPr>
                <a:solidFill>
                  <a:schemeClr val="accent1"/>
                </a:solidFill>
              </a:defRPr>
            </a:lvl7pPr>
            <a:lvl8pPr lvl="7" algn="r" rtl="0">
              <a:lnSpc>
                <a:spcPct val="100000"/>
              </a:lnSpc>
              <a:spcBef>
                <a:spcPts val="2133"/>
              </a:spcBef>
              <a:spcAft>
                <a:spcPts val="0"/>
              </a:spcAft>
              <a:buClr>
                <a:schemeClr val="accent1"/>
              </a:buClr>
              <a:buSzPts val="1400"/>
              <a:buNone/>
              <a:defRPr>
                <a:solidFill>
                  <a:schemeClr val="accent1"/>
                </a:solidFill>
              </a:defRPr>
            </a:lvl8pPr>
            <a:lvl9pPr lvl="8" algn="r" rtl="0">
              <a:lnSpc>
                <a:spcPct val="100000"/>
              </a:lnSpc>
              <a:spcBef>
                <a:spcPts val="2133"/>
              </a:spcBef>
              <a:spcAft>
                <a:spcPts val="2133"/>
              </a:spcAft>
              <a:buClr>
                <a:schemeClr val="accent1"/>
              </a:buClr>
              <a:buSzPts val="1400"/>
              <a:buNone/>
              <a:defRPr>
                <a:solidFill>
                  <a:schemeClr val="accent1"/>
                </a:solidFill>
              </a:defRPr>
            </a:lvl9pPr>
          </a:lstStyle>
          <a:p>
            <a:endParaRPr/>
          </a:p>
        </p:txBody>
      </p:sp>
      <p:sp>
        <p:nvSpPr>
          <p:cNvPr id="389" name="Google Shape;389;p5"/>
          <p:cNvSpPr txBox="1">
            <a:spLocks noGrp="1"/>
          </p:cNvSpPr>
          <p:nvPr>
            <p:ph type="title"/>
          </p:nvPr>
        </p:nvSpPr>
        <p:spPr>
          <a:xfrm>
            <a:off x="2099268" y="3281136"/>
            <a:ext cx="2974400" cy="542800"/>
          </a:xfrm>
          <a:prstGeom prst="rect">
            <a:avLst/>
          </a:prstGeom>
        </p:spPr>
        <p:txBody>
          <a:bodyPr spcFirstLastPara="1" wrap="square" lIns="121897" tIns="121897" rIns="121897" bIns="121897" anchor="ctr" anchorCtr="0">
            <a:noAutofit/>
          </a:bodyPr>
          <a:lstStyle>
            <a:lvl1pPr lvl="0" algn="r" rtl="0">
              <a:spcBef>
                <a:spcPts val="0"/>
              </a:spcBef>
              <a:spcAft>
                <a:spcPts val="0"/>
              </a:spcAft>
              <a:buClr>
                <a:schemeClr val="accent2"/>
              </a:buClr>
              <a:buSzPts val="2000"/>
              <a:buNone/>
              <a:defRPr sz="2400">
                <a:solidFill>
                  <a:schemeClr val="accent2"/>
                </a:solidFill>
              </a:defRPr>
            </a:lvl1pPr>
            <a:lvl2pPr lvl="1" algn="r" rtl="0">
              <a:spcBef>
                <a:spcPts val="0"/>
              </a:spcBef>
              <a:spcAft>
                <a:spcPts val="0"/>
              </a:spcAft>
              <a:buClr>
                <a:schemeClr val="accent2"/>
              </a:buClr>
              <a:buSzPts val="2000"/>
              <a:buNone/>
              <a:defRPr sz="2700">
                <a:solidFill>
                  <a:schemeClr val="accent2"/>
                </a:solidFill>
              </a:defRPr>
            </a:lvl2pPr>
            <a:lvl3pPr lvl="2" algn="r" rtl="0">
              <a:spcBef>
                <a:spcPts val="0"/>
              </a:spcBef>
              <a:spcAft>
                <a:spcPts val="0"/>
              </a:spcAft>
              <a:buClr>
                <a:schemeClr val="accent2"/>
              </a:buClr>
              <a:buSzPts val="2000"/>
              <a:buNone/>
              <a:defRPr sz="2700">
                <a:solidFill>
                  <a:schemeClr val="accent2"/>
                </a:solidFill>
              </a:defRPr>
            </a:lvl3pPr>
            <a:lvl4pPr lvl="3" algn="r" rtl="0">
              <a:spcBef>
                <a:spcPts val="0"/>
              </a:spcBef>
              <a:spcAft>
                <a:spcPts val="0"/>
              </a:spcAft>
              <a:buClr>
                <a:schemeClr val="accent2"/>
              </a:buClr>
              <a:buSzPts val="2000"/>
              <a:buNone/>
              <a:defRPr sz="2700">
                <a:solidFill>
                  <a:schemeClr val="accent2"/>
                </a:solidFill>
              </a:defRPr>
            </a:lvl4pPr>
            <a:lvl5pPr lvl="4" algn="r" rtl="0">
              <a:spcBef>
                <a:spcPts val="0"/>
              </a:spcBef>
              <a:spcAft>
                <a:spcPts val="0"/>
              </a:spcAft>
              <a:buClr>
                <a:schemeClr val="accent2"/>
              </a:buClr>
              <a:buSzPts val="2000"/>
              <a:buNone/>
              <a:defRPr sz="2700">
                <a:solidFill>
                  <a:schemeClr val="accent2"/>
                </a:solidFill>
              </a:defRPr>
            </a:lvl5pPr>
            <a:lvl6pPr lvl="5" algn="r" rtl="0">
              <a:spcBef>
                <a:spcPts val="0"/>
              </a:spcBef>
              <a:spcAft>
                <a:spcPts val="0"/>
              </a:spcAft>
              <a:buClr>
                <a:schemeClr val="accent2"/>
              </a:buClr>
              <a:buSzPts val="2000"/>
              <a:buNone/>
              <a:defRPr sz="2700">
                <a:solidFill>
                  <a:schemeClr val="accent2"/>
                </a:solidFill>
              </a:defRPr>
            </a:lvl6pPr>
            <a:lvl7pPr lvl="6" algn="r" rtl="0">
              <a:spcBef>
                <a:spcPts val="0"/>
              </a:spcBef>
              <a:spcAft>
                <a:spcPts val="0"/>
              </a:spcAft>
              <a:buClr>
                <a:schemeClr val="accent2"/>
              </a:buClr>
              <a:buSzPts val="2000"/>
              <a:buNone/>
              <a:defRPr sz="2700">
                <a:solidFill>
                  <a:schemeClr val="accent2"/>
                </a:solidFill>
              </a:defRPr>
            </a:lvl7pPr>
            <a:lvl8pPr lvl="7" algn="r" rtl="0">
              <a:spcBef>
                <a:spcPts val="0"/>
              </a:spcBef>
              <a:spcAft>
                <a:spcPts val="0"/>
              </a:spcAft>
              <a:buClr>
                <a:schemeClr val="accent2"/>
              </a:buClr>
              <a:buSzPts val="2000"/>
              <a:buNone/>
              <a:defRPr sz="2700">
                <a:solidFill>
                  <a:schemeClr val="accent2"/>
                </a:solidFill>
              </a:defRPr>
            </a:lvl8pPr>
            <a:lvl9pPr lvl="8" algn="r" rtl="0">
              <a:spcBef>
                <a:spcPts val="0"/>
              </a:spcBef>
              <a:spcAft>
                <a:spcPts val="0"/>
              </a:spcAft>
              <a:buClr>
                <a:schemeClr val="accent2"/>
              </a:buClr>
              <a:buSzPts val="2000"/>
              <a:buNone/>
              <a:defRPr sz="2700">
                <a:solidFill>
                  <a:schemeClr val="accent2"/>
                </a:solidFill>
              </a:defRPr>
            </a:lvl9pPr>
          </a:lstStyle>
          <a:p>
            <a:endParaRPr/>
          </a:p>
        </p:txBody>
      </p:sp>
      <p:sp>
        <p:nvSpPr>
          <p:cNvPr id="390" name="Google Shape;390;p5"/>
          <p:cNvSpPr txBox="1">
            <a:spLocks noGrp="1"/>
          </p:cNvSpPr>
          <p:nvPr>
            <p:ph type="subTitle" idx="2"/>
          </p:nvPr>
        </p:nvSpPr>
        <p:spPr>
          <a:xfrm>
            <a:off x="7118401" y="3859684"/>
            <a:ext cx="3032000" cy="8616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Clr>
                <a:schemeClr val="accent1"/>
              </a:buClr>
              <a:buSzPts val="1400"/>
              <a:buNone/>
              <a:defRPr sz="1900">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2133"/>
              </a:spcBef>
              <a:spcAft>
                <a:spcPts val="0"/>
              </a:spcAft>
              <a:buClr>
                <a:schemeClr val="accent1"/>
              </a:buClr>
              <a:buSzPts val="1400"/>
              <a:buNone/>
              <a:defRPr>
                <a:solidFill>
                  <a:schemeClr val="accent1"/>
                </a:solidFill>
              </a:defRPr>
            </a:lvl3pPr>
            <a:lvl4pPr lvl="3" rtl="0">
              <a:lnSpc>
                <a:spcPct val="100000"/>
              </a:lnSpc>
              <a:spcBef>
                <a:spcPts val="2133"/>
              </a:spcBef>
              <a:spcAft>
                <a:spcPts val="0"/>
              </a:spcAft>
              <a:buClr>
                <a:schemeClr val="accent1"/>
              </a:buClr>
              <a:buSzPts val="1400"/>
              <a:buNone/>
              <a:defRPr>
                <a:solidFill>
                  <a:schemeClr val="accent1"/>
                </a:solidFill>
              </a:defRPr>
            </a:lvl4pPr>
            <a:lvl5pPr lvl="4" rtl="0">
              <a:lnSpc>
                <a:spcPct val="100000"/>
              </a:lnSpc>
              <a:spcBef>
                <a:spcPts val="2133"/>
              </a:spcBef>
              <a:spcAft>
                <a:spcPts val="0"/>
              </a:spcAft>
              <a:buClr>
                <a:schemeClr val="accent1"/>
              </a:buClr>
              <a:buSzPts val="1400"/>
              <a:buNone/>
              <a:defRPr>
                <a:solidFill>
                  <a:schemeClr val="accent1"/>
                </a:solidFill>
              </a:defRPr>
            </a:lvl5pPr>
            <a:lvl6pPr lvl="5" rtl="0">
              <a:lnSpc>
                <a:spcPct val="100000"/>
              </a:lnSpc>
              <a:spcBef>
                <a:spcPts val="2133"/>
              </a:spcBef>
              <a:spcAft>
                <a:spcPts val="0"/>
              </a:spcAft>
              <a:buClr>
                <a:schemeClr val="accent1"/>
              </a:buClr>
              <a:buSzPts val="1400"/>
              <a:buNone/>
              <a:defRPr>
                <a:solidFill>
                  <a:schemeClr val="accent1"/>
                </a:solidFill>
              </a:defRPr>
            </a:lvl6pPr>
            <a:lvl7pPr lvl="6" rtl="0">
              <a:lnSpc>
                <a:spcPct val="100000"/>
              </a:lnSpc>
              <a:spcBef>
                <a:spcPts val="2133"/>
              </a:spcBef>
              <a:spcAft>
                <a:spcPts val="0"/>
              </a:spcAft>
              <a:buClr>
                <a:schemeClr val="accent1"/>
              </a:buClr>
              <a:buSzPts val="1400"/>
              <a:buNone/>
              <a:defRPr>
                <a:solidFill>
                  <a:schemeClr val="accent1"/>
                </a:solidFill>
              </a:defRPr>
            </a:lvl7pPr>
            <a:lvl8pPr lvl="7" rtl="0">
              <a:lnSpc>
                <a:spcPct val="100000"/>
              </a:lnSpc>
              <a:spcBef>
                <a:spcPts val="2133"/>
              </a:spcBef>
              <a:spcAft>
                <a:spcPts val="0"/>
              </a:spcAft>
              <a:buClr>
                <a:schemeClr val="accent1"/>
              </a:buClr>
              <a:buSzPts val="1400"/>
              <a:buNone/>
              <a:defRPr>
                <a:solidFill>
                  <a:schemeClr val="accent1"/>
                </a:solidFill>
              </a:defRPr>
            </a:lvl8pPr>
            <a:lvl9pPr lvl="8" rtl="0">
              <a:lnSpc>
                <a:spcPct val="100000"/>
              </a:lnSpc>
              <a:spcBef>
                <a:spcPts val="2133"/>
              </a:spcBef>
              <a:spcAft>
                <a:spcPts val="2133"/>
              </a:spcAft>
              <a:buClr>
                <a:schemeClr val="accent1"/>
              </a:buClr>
              <a:buSzPts val="1400"/>
              <a:buNone/>
              <a:defRPr>
                <a:solidFill>
                  <a:schemeClr val="accent1"/>
                </a:solidFill>
              </a:defRPr>
            </a:lvl9pPr>
          </a:lstStyle>
          <a:p>
            <a:endParaRPr/>
          </a:p>
        </p:txBody>
      </p:sp>
      <p:sp>
        <p:nvSpPr>
          <p:cNvPr id="391" name="Google Shape;391;p5"/>
          <p:cNvSpPr txBox="1">
            <a:spLocks noGrp="1"/>
          </p:cNvSpPr>
          <p:nvPr>
            <p:ph type="title" idx="3"/>
          </p:nvPr>
        </p:nvSpPr>
        <p:spPr>
          <a:xfrm>
            <a:off x="7118401" y="3281136"/>
            <a:ext cx="2974400" cy="542800"/>
          </a:xfrm>
          <a:prstGeom prst="rect">
            <a:avLst/>
          </a:prstGeom>
        </p:spPr>
        <p:txBody>
          <a:bodyPr spcFirstLastPara="1" wrap="square" lIns="121897" tIns="121897" rIns="121897" bIns="121897" anchor="ctr" anchorCtr="0">
            <a:noAutofit/>
          </a:bodyPr>
          <a:lstStyle>
            <a:lvl1pPr lvl="0" rtl="0">
              <a:spcBef>
                <a:spcPts val="0"/>
              </a:spcBef>
              <a:spcAft>
                <a:spcPts val="0"/>
              </a:spcAft>
              <a:buClr>
                <a:schemeClr val="accent2"/>
              </a:buClr>
              <a:buSzPts val="2000"/>
              <a:buNone/>
              <a:defRPr sz="2400">
                <a:solidFill>
                  <a:schemeClr val="accent2"/>
                </a:solidFill>
              </a:defRPr>
            </a:lvl1pPr>
            <a:lvl2pPr lvl="1" rtl="0">
              <a:spcBef>
                <a:spcPts val="0"/>
              </a:spcBef>
              <a:spcAft>
                <a:spcPts val="0"/>
              </a:spcAft>
              <a:buClr>
                <a:schemeClr val="accent2"/>
              </a:buClr>
              <a:buSzPts val="2000"/>
              <a:buNone/>
              <a:defRPr sz="2700">
                <a:solidFill>
                  <a:schemeClr val="accent2"/>
                </a:solidFill>
              </a:defRPr>
            </a:lvl2pPr>
            <a:lvl3pPr lvl="2" rtl="0">
              <a:spcBef>
                <a:spcPts val="0"/>
              </a:spcBef>
              <a:spcAft>
                <a:spcPts val="0"/>
              </a:spcAft>
              <a:buClr>
                <a:schemeClr val="accent2"/>
              </a:buClr>
              <a:buSzPts val="2000"/>
              <a:buNone/>
              <a:defRPr sz="2700">
                <a:solidFill>
                  <a:schemeClr val="accent2"/>
                </a:solidFill>
              </a:defRPr>
            </a:lvl3pPr>
            <a:lvl4pPr lvl="3" rtl="0">
              <a:spcBef>
                <a:spcPts val="0"/>
              </a:spcBef>
              <a:spcAft>
                <a:spcPts val="0"/>
              </a:spcAft>
              <a:buClr>
                <a:schemeClr val="accent2"/>
              </a:buClr>
              <a:buSzPts val="2000"/>
              <a:buNone/>
              <a:defRPr sz="2700">
                <a:solidFill>
                  <a:schemeClr val="accent2"/>
                </a:solidFill>
              </a:defRPr>
            </a:lvl4pPr>
            <a:lvl5pPr lvl="4" rtl="0">
              <a:spcBef>
                <a:spcPts val="0"/>
              </a:spcBef>
              <a:spcAft>
                <a:spcPts val="0"/>
              </a:spcAft>
              <a:buClr>
                <a:schemeClr val="accent2"/>
              </a:buClr>
              <a:buSzPts val="2000"/>
              <a:buNone/>
              <a:defRPr sz="2700">
                <a:solidFill>
                  <a:schemeClr val="accent2"/>
                </a:solidFill>
              </a:defRPr>
            </a:lvl5pPr>
            <a:lvl6pPr lvl="5" rtl="0">
              <a:spcBef>
                <a:spcPts val="0"/>
              </a:spcBef>
              <a:spcAft>
                <a:spcPts val="0"/>
              </a:spcAft>
              <a:buClr>
                <a:schemeClr val="accent2"/>
              </a:buClr>
              <a:buSzPts val="2000"/>
              <a:buNone/>
              <a:defRPr sz="2700">
                <a:solidFill>
                  <a:schemeClr val="accent2"/>
                </a:solidFill>
              </a:defRPr>
            </a:lvl6pPr>
            <a:lvl7pPr lvl="6" rtl="0">
              <a:spcBef>
                <a:spcPts val="0"/>
              </a:spcBef>
              <a:spcAft>
                <a:spcPts val="0"/>
              </a:spcAft>
              <a:buClr>
                <a:schemeClr val="accent2"/>
              </a:buClr>
              <a:buSzPts val="2000"/>
              <a:buNone/>
              <a:defRPr sz="2700">
                <a:solidFill>
                  <a:schemeClr val="accent2"/>
                </a:solidFill>
              </a:defRPr>
            </a:lvl7pPr>
            <a:lvl8pPr lvl="7" rtl="0">
              <a:spcBef>
                <a:spcPts val="0"/>
              </a:spcBef>
              <a:spcAft>
                <a:spcPts val="0"/>
              </a:spcAft>
              <a:buClr>
                <a:schemeClr val="accent2"/>
              </a:buClr>
              <a:buSzPts val="2000"/>
              <a:buNone/>
              <a:defRPr sz="2700">
                <a:solidFill>
                  <a:schemeClr val="accent2"/>
                </a:solidFill>
              </a:defRPr>
            </a:lvl8pPr>
            <a:lvl9pPr lvl="8" rtl="0">
              <a:spcBef>
                <a:spcPts val="0"/>
              </a:spcBef>
              <a:spcAft>
                <a:spcPts val="0"/>
              </a:spcAft>
              <a:buClr>
                <a:schemeClr val="accent2"/>
              </a:buClr>
              <a:buSzPts val="2000"/>
              <a:buNone/>
              <a:defRPr sz="2700">
                <a:solidFill>
                  <a:schemeClr val="accent2"/>
                </a:solidFill>
              </a:defRPr>
            </a:lvl9pPr>
          </a:lstStyle>
          <a:p>
            <a:endParaRPr/>
          </a:p>
        </p:txBody>
      </p:sp>
      <p:sp>
        <p:nvSpPr>
          <p:cNvPr id="392" name="Google Shape;392;p5"/>
          <p:cNvSpPr/>
          <p:nvPr/>
        </p:nvSpPr>
        <p:spPr>
          <a:xfrm rot="10800000" flipH="1">
            <a:off x="9574434" y="-424453"/>
            <a:ext cx="3203228" cy="2525288"/>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rgbClr val="F7D79F"/>
          </a:solidFill>
          <a:ln>
            <a:noFill/>
          </a:ln>
        </p:spPr>
        <p:txBody>
          <a:bodyPr spcFirstLastPara="1" wrap="square" lIns="121898" tIns="121898" rIns="121898" bIns="121898"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grpSp>
        <p:nvGrpSpPr>
          <p:cNvPr id="393" name="Google Shape;393;p5"/>
          <p:cNvGrpSpPr/>
          <p:nvPr/>
        </p:nvGrpSpPr>
        <p:grpSpPr>
          <a:xfrm rot="10800000" flipH="1">
            <a:off x="8864357" y="-556847"/>
            <a:ext cx="3020407" cy="1816408"/>
            <a:chOff x="3260100" y="4040200"/>
            <a:chExt cx="1579600" cy="893550"/>
          </a:xfrm>
        </p:grpSpPr>
        <p:sp>
          <p:nvSpPr>
            <p:cNvPr id="394" name="Google Shape;394;p5"/>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395" name="Google Shape;395;p5"/>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396" name="Google Shape;396;p5"/>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397" name="Google Shape;397;p5"/>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398" name="Google Shape;398;p5"/>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399" name="Google Shape;399;p5"/>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00" name="Google Shape;400;p5"/>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01" name="Google Shape;401;p5"/>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02" name="Google Shape;402;p5"/>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03" name="Google Shape;403;p5"/>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04" name="Google Shape;404;p5"/>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05" name="Google Shape;405;p5"/>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06" name="Google Shape;406;p5"/>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07" name="Google Shape;407;p5"/>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08" name="Google Shape;408;p5"/>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09" name="Google Shape;409;p5"/>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10" name="Google Shape;410;p5"/>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11" name="Google Shape;411;p5"/>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12" name="Google Shape;412;p5"/>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13" name="Google Shape;413;p5"/>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14" name="Google Shape;414;p5"/>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15" name="Google Shape;415;p5"/>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16" name="Google Shape;416;p5"/>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17" name="Google Shape;417;p5"/>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18" name="Google Shape;418;p5"/>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19" name="Google Shape;419;p5"/>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20" name="Google Shape;420;p5"/>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rgbClr val="FFB19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grpSp>
      <p:grpSp>
        <p:nvGrpSpPr>
          <p:cNvPr id="421" name="Google Shape;421;p5"/>
          <p:cNvGrpSpPr/>
          <p:nvPr/>
        </p:nvGrpSpPr>
        <p:grpSpPr>
          <a:xfrm rot="-1591136">
            <a:off x="942738" y="5663411"/>
            <a:ext cx="1127549" cy="950780"/>
            <a:chOff x="2385375" y="4063625"/>
            <a:chExt cx="845650" cy="713075"/>
          </a:xfrm>
        </p:grpSpPr>
        <p:sp>
          <p:nvSpPr>
            <p:cNvPr id="422" name="Google Shape;422;p5"/>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rgbClr val="C2A25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23" name="Google Shape;423;p5"/>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rgbClr val="F7F7F7"/>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24" name="Google Shape;424;p5"/>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rgbClr val="C2A25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sp>
          <p:nvSpPr>
            <p:cNvPr id="425" name="Google Shape;425;p5"/>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rgbClr val="F7F7F7"/>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900" kern="0">
                <a:solidFill>
                  <a:srgbClr val="000000"/>
                </a:solidFill>
                <a:cs typeface="Arial"/>
                <a:sym typeface="Arial"/>
              </a:endParaRPr>
            </a:p>
          </p:txBody>
        </p:sp>
      </p:grpSp>
      <p:sp>
        <p:nvSpPr>
          <p:cNvPr id="426" name="Google Shape;426;p5"/>
          <p:cNvSpPr txBox="1">
            <a:spLocks noGrp="1"/>
          </p:cNvSpPr>
          <p:nvPr>
            <p:ph type="title" idx="4"/>
          </p:nvPr>
        </p:nvSpPr>
        <p:spPr>
          <a:xfrm>
            <a:off x="958203" y="719333"/>
            <a:ext cx="5366800" cy="833600"/>
          </a:xfrm>
          <a:prstGeom prst="rect">
            <a:avLst/>
          </a:prstGeom>
        </p:spPr>
        <p:txBody>
          <a:bodyPr spcFirstLastPara="1" wrap="square" lIns="121897" tIns="121897" rIns="121897" bIns="121897" anchor="t" anchorCtr="0">
            <a:noAutofit/>
          </a:bodyPr>
          <a:lstStyle>
            <a:lvl1pPr lvl="0" rtl="0">
              <a:spcBef>
                <a:spcPts val="0"/>
              </a:spcBef>
              <a:spcAft>
                <a:spcPts val="0"/>
              </a:spcAft>
              <a:buClr>
                <a:schemeClr val="accent1"/>
              </a:buClr>
              <a:buSzPts val="3000"/>
              <a:buNone/>
              <a:defRPr sz="4000">
                <a:solidFill>
                  <a:schemeClr val="accent1"/>
                </a:solidFill>
              </a:defRPr>
            </a:lvl1pPr>
            <a:lvl2pPr lvl="1" rtl="0">
              <a:spcBef>
                <a:spcPts val="0"/>
              </a:spcBef>
              <a:spcAft>
                <a:spcPts val="0"/>
              </a:spcAft>
              <a:buClr>
                <a:schemeClr val="accent1"/>
              </a:buClr>
              <a:buSzPts val="3000"/>
              <a:buNone/>
              <a:defRPr sz="4000">
                <a:solidFill>
                  <a:schemeClr val="accent1"/>
                </a:solidFill>
              </a:defRPr>
            </a:lvl2pPr>
            <a:lvl3pPr lvl="2" rtl="0">
              <a:spcBef>
                <a:spcPts val="0"/>
              </a:spcBef>
              <a:spcAft>
                <a:spcPts val="0"/>
              </a:spcAft>
              <a:buClr>
                <a:schemeClr val="accent1"/>
              </a:buClr>
              <a:buSzPts val="3000"/>
              <a:buNone/>
              <a:defRPr sz="4000">
                <a:solidFill>
                  <a:schemeClr val="accent1"/>
                </a:solidFill>
              </a:defRPr>
            </a:lvl3pPr>
            <a:lvl4pPr lvl="3" rtl="0">
              <a:spcBef>
                <a:spcPts val="0"/>
              </a:spcBef>
              <a:spcAft>
                <a:spcPts val="0"/>
              </a:spcAft>
              <a:buClr>
                <a:schemeClr val="accent1"/>
              </a:buClr>
              <a:buSzPts val="3000"/>
              <a:buNone/>
              <a:defRPr sz="4000">
                <a:solidFill>
                  <a:schemeClr val="accent1"/>
                </a:solidFill>
              </a:defRPr>
            </a:lvl4pPr>
            <a:lvl5pPr lvl="4" rtl="0">
              <a:spcBef>
                <a:spcPts val="0"/>
              </a:spcBef>
              <a:spcAft>
                <a:spcPts val="0"/>
              </a:spcAft>
              <a:buClr>
                <a:schemeClr val="accent1"/>
              </a:buClr>
              <a:buSzPts val="3000"/>
              <a:buNone/>
              <a:defRPr sz="4000">
                <a:solidFill>
                  <a:schemeClr val="accent1"/>
                </a:solidFill>
              </a:defRPr>
            </a:lvl5pPr>
            <a:lvl6pPr lvl="5" rtl="0">
              <a:spcBef>
                <a:spcPts val="0"/>
              </a:spcBef>
              <a:spcAft>
                <a:spcPts val="0"/>
              </a:spcAft>
              <a:buClr>
                <a:schemeClr val="accent1"/>
              </a:buClr>
              <a:buSzPts val="3000"/>
              <a:buNone/>
              <a:defRPr sz="4000">
                <a:solidFill>
                  <a:schemeClr val="accent1"/>
                </a:solidFill>
              </a:defRPr>
            </a:lvl6pPr>
            <a:lvl7pPr lvl="6" rtl="0">
              <a:spcBef>
                <a:spcPts val="0"/>
              </a:spcBef>
              <a:spcAft>
                <a:spcPts val="0"/>
              </a:spcAft>
              <a:buClr>
                <a:schemeClr val="accent1"/>
              </a:buClr>
              <a:buSzPts val="3000"/>
              <a:buNone/>
              <a:defRPr sz="4000">
                <a:solidFill>
                  <a:schemeClr val="accent1"/>
                </a:solidFill>
              </a:defRPr>
            </a:lvl7pPr>
            <a:lvl8pPr lvl="7" rtl="0">
              <a:spcBef>
                <a:spcPts val="0"/>
              </a:spcBef>
              <a:spcAft>
                <a:spcPts val="0"/>
              </a:spcAft>
              <a:buClr>
                <a:schemeClr val="accent1"/>
              </a:buClr>
              <a:buSzPts val="3000"/>
              <a:buNone/>
              <a:defRPr sz="4000">
                <a:solidFill>
                  <a:schemeClr val="accent1"/>
                </a:solidFill>
              </a:defRPr>
            </a:lvl8pPr>
            <a:lvl9pPr lvl="8" rtl="0">
              <a:spcBef>
                <a:spcPts val="0"/>
              </a:spcBef>
              <a:spcAft>
                <a:spcPts val="0"/>
              </a:spcAft>
              <a:buClr>
                <a:schemeClr val="accent1"/>
              </a:buClr>
              <a:buSzPts val="3000"/>
              <a:buNone/>
              <a:defRPr sz="4000">
                <a:solidFill>
                  <a:schemeClr val="accent1"/>
                </a:solidFill>
              </a:defRPr>
            </a:lvl9pPr>
          </a:lstStyle>
          <a:p>
            <a:endParaRPr/>
          </a:p>
        </p:txBody>
      </p:sp>
    </p:spTree>
    <p:extLst>
      <p:ext uri="{BB962C8B-B14F-4D97-AF65-F5344CB8AC3E}">
        <p14:creationId xmlns:p14="http://schemas.microsoft.com/office/powerpoint/2010/main" val="8709712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57340"/>
            <a:ext cx="10515600" cy="4419623"/>
          </a:xfrm>
        </p:spPr>
        <p:txBody>
          <a:bodyPr/>
          <a:lstStyle>
            <a:lvl1pPr marL="457189" indent="-457189" algn="just">
              <a:lnSpc>
                <a:spcPct val="120000"/>
              </a:lnSpc>
              <a:buFont typeface="Wingdings" panose="05000000000000000000" pitchFamily="2" charset="2"/>
              <a:buChar char="ü"/>
              <a:defRPr sz="2800">
                <a:latin typeface="Cambria" pitchFamily="18" charset="0"/>
                <a:ea typeface="Cambria" pitchFamily="18" charset="0"/>
              </a:defRPr>
            </a:lvl1pPr>
            <a:lvl2pPr marL="914377" indent="-457189" algn="just">
              <a:lnSpc>
                <a:spcPct val="120000"/>
              </a:lnSpc>
              <a:buFont typeface="Wingdings" panose="05000000000000000000" pitchFamily="2" charset="2"/>
              <a:buChar char="§"/>
              <a:defRPr sz="2800">
                <a:latin typeface="Cambria" pitchFamily="18" charset="0"/>
                <a:ea typeface="Cambria" pitchFamily="18" charset="0"/>
              </a:defRPr>
            </a:lvl2pPr>
            <a:lvl3pPr algn="just">
              <a:lnSpc>
                <a:spcPct val="120000"/>
              </a:lnSpc>
              <a:defRPr/>
            </a:lvl3pPr>
            <a:lvl4pPr algn="just">
              <a:lnSpc>
                <a:spcPct val="120000"/>
              </a:lnSpc>
              <a:defRPr/>
            </a:lvl4pPr>
            <a:lvl5pPr algn="just">
              <a:lnSpc>
                <a:spcPct val="12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lIns="121917" tIns="60958" rIns="121917" bIns="60958"/>
          <a:lstStyle/>
          <a:p>
            <a:pPr defTabSz="914377">
              <a:buFont typeface="Arial"/>
              <a:buNone/>
              <a:defRPr/>
            </a:pPr>
            <a:fld id="{ECCF84DA-4456-4150-A595-AF485C2CBA79}" type="datetimeFigureOut">
              <a:rPr lang="en-US" sz="1200" smtClean="0">
                <a:solidFill>
                  <a:prstClr val="black">
                    <a:tint val="75000"/>
                  </a:prstClr>
                </a:solidFill>
                <a:latin typeface="Calibri"/>
                <a:cs typeface="Arial"/>
                <a:sym typeface="Arial"/>
              </a:rPr>
              <a:pPr defTabSz="914377">
                <a:buFont typeface="Arial"/>
                <a:buNone/>
                <a:defRPr/>
              </a:pPr>
              <a:t>10/3/2022</a:t>
            </a:fld>
            <a:endParaRPr lang="en-US" sz="1200">
              <a:solidFill>
                <a:prstClr val="black">
                  <a:tint val="75000"/>
                </a:prstClr>
              </a:solidFill>
              <a:latin typeface="Calibri"/>
              <a:cs typeface="Arial"/>
              <a:sym typeface="Arial"/>
            </a:endParaRPr>
          </a:p>
        </p:txBody>
      </p:sp>
      <p:sp>
        <p:nvSpPr>
          <p:cNvPr id="5" name="Footer Placeholder 4"/>
          <p:cNvSpPr>
            <a:spLocks noGrp="1"/>
          </p:cNvSpPr>
          <p:nvPr>
            <p:ph type="ftr" sz="quarter" idx="11"/>
          </p:nvPr>
        </p:nvSpPr>
        <p:spPr/>
        <p:txBody>
          <a:bodyPr lIns="121917" tIns="60958" rIns="121917" bIns="60958"/>
          <a:lstStyle/>
          <a:p>
            <a:pPr algn="ctr" defTabSz="914377">
              <a:buFont typeface="Arial"/>
              <a:buNone/>
              <a:defRPr/>
            </a:pPr>
            <a:endParaRPr lang="en-US" sz="1200">
              <a:solidFill>
                <a:prstClr val="black">
                  <a:tint val="75000"/>
                </a:prstClr>
              </a:solidFill>
              <a:latin typeface="Calibri"/>
              <a:cs typeface="Arial"/>
              <a:sym typeface="Arial"/>
            </a:endParaRPr>
          </a:p>
        </p:txBody>
      </p:sp>
      <p:sp>
        <p:nvSpPr>
          <p:cNvPr id="6" name="Slide Number Placeholder 5"/>
          <p:cNvSpPr>
            <a:spLocks noGrp="1"/>
          </p:cNvSpPr>
          <p:nvPr>
            <p:ph type="sldNum" sz="quarter" idx="12"/>
          </p:nvPr>
        </p:nvSpPr>
        <p:spPr/>
        <p:txBody>
          <a:bodyPr lIns="121917" tIns="60958" rIns="121917" bIns="60958"/>
          <a:lstStyle/>
          <a:p>
            <a:pPr algn="r" defTabSz="914377">
              <a:buFont typeface="Arial"/>
              <a:buNone/>
              <a:defRPr/>
            </a:pPr>
            <a:fld id="{9548BE35-0540-46F6-9DA4-AA8F05B2344E}" type="slidenum">
              <a:rPr lang="en-US" sz="1200" smtClean="0">
                <a:solidFill>
                  <a:prstClr val="black">
                    <a:tint val="75000"/>
                  </a:prstClr>
                </a:solidFill>
                <a:latin typeface="Calibri"/>
                <a:cs typeface="Arial"/>
                <a:sym typeface="Arial"/>
              </a:rPr>
              <a:pPr algn="r" defTabSz="914377">
                <a:buFont typeface="Arial"/>
                <a:buNone/>
                <a:defRPr/>
              </a:pPr>
              <a:t>‹#›</a:t>
            </a:fld>
            <a:endParaRPr lang="en-US" sz="1200">
              <a:solidFill>
                <a:prstClr val="black">
                  <a:tint val="75000"/>
                </a:prstClr>
              </a:solidFill>
              <a:latin typeface="Calibri"/>
              <a:cs typeface="Arial"/>
              <a:sym typeface="Arial"/>
            </a:endParaRPr>
          </a:p>
        </p:txBody>
      </p:sp>
      <p:sp>
        <p:nvSpPr>
          <p:cNvPr id="10" name="Title 1">
            <a:extLst>
              <a:ext uri="{FF2B5EF4-FFF2-40B4-BE49-F238E27FC236}">
                <a16:creationId xmlns:a16="http://schemas.microsoft.com/office/drawing/2014/main" xmlns="" id="{D704177E-278D-4968-AE32-723676E658FE}"/>
              </a:ext>
            </a:extLst>
          </p:cNvPr>
          <p:cNvSpPr>
            <a:spLocks noGrp="1"/>
          </p:cNvSpPr>
          <p:nvPr>
            <p:ph type="title"/>
          </p:nvPr>
        </p:nvSpPr>
        <p:spPr>
          <a:xfrm>
            <a:off x="2133601" y="548681"/>
            <a:ext cx="9221788" cy="648073"/>
          </a:xfrm>
        </p:spPr>
        <p:txBody>
          <a:bodyPr>
            <a:normAutofit/>
          </a:bodyPr>
          <a:lstStyle>
            <a:lvl1pPr>
              <a:defRPr sz="4000" b="1">
                <a:solidFill>
                  <a:schemeClr val="accent1">
                    <a:lumMod val="75000"/>
                  </a:schemeClr>
                </a:solidFill>
                <a:latin typeface="Cambria" panose="02040503050406030204" pitchFamily="18" charset="0"/>
                <a:ea typeface="Cambria" panose="0204050305040603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20051836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7039"/>
        <p:cNvGrpSpPr/>
        <p:nvPr/>
      </p:nvGrpSpPr>
      <p:grpSpPr>
        <a:xfrm>
          <a:off x="0" y="0"/>
          <a:ext cx="0" cy="0"/>
          <a:chOff x="0" y="0"/>
          <a:chExt cx="0" cy="0"/>
        </a:xfrm>
      </p:grpSpPr>
      <p:sp>
        <p:nvSpPr>
          <p:cNvPr id="7040" name="Google Shape;7040;p25"/>
          <p:cNvSpPr txBox="1">
            <a:spLocks noGrp="1"/>
          </p:cNvSpPr>
          <p:nvPr>
            <p:ph type="title"/>
          </p:nvPr>
        </p:nvSpPr>
        <p:spPr>
          <a:xfrm>
            <a:off x="7834835" y="2527833"/>
            <a:ext cx="1879600" cy="9408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Clr>
                <a:srgbClr val="FF778A"/>
              </a:buClr>
              <a:buSzPts val="2400"/>
              <a:buNone/>
              <a:defRPr sz="3200" i="0"/>
            </a:lvl1pPr>
            <a:lvl2pPr lvl="1" algn="r" rtl="0">
              <a:spcBef>
                <a:spcPts val="0"/>
              </a:spcBef>
              <a:spcAft>
                <a:spcPts val="0"/>
              </a:spcAft>
              <a:buClr>
                <a:srgbClr val="4D4F40"/>
              </a:buClr>
              <a:buSzPts val="2400"/>
              <a:buNone/>
              <a:defRPr sz="3200">
                <a:solidFill>
                  <a:srgbClr val="4D4F40"/>
                </a:solidFill>
              </a:defRPr>
            </a:lvl2pPr>
            <a:lvl3pPr lvl="2" algn="r" rtl="0">
              <a:spcBef>
                <a:spcPts val="0"/>
              </a:spcBef>
              <a:spcAft>
                <a:spcPts val="0"/>
              </a:spcAft>
              <a:buClr>
                <a:srgbClr val="4D4F40"/>
              </a:buClr>
              <a:buSzPts val="2400"/>
              <a:buNone/>
              <a:defRPr sz="3200">
                <a:solidFill>
                  <a:srgbClr val="4D4F40"/>
                </a:solidFill>
              </a:defRPr>
            </a:lvl3pPr>
            <a:lvl4pPr lvl="3" algn="r" rtl="0">
              <a:spcBef>
                <a:spcPts val="0"/>
              </a:spcBef>
              <a:spcAft>
                <a:spcPts val="0"/>
              </a:spcAft>
              <a:buClr>
                <a:srgbClr val="4D4F40"/>
              </a:buClr>
              <a:buSzPts val="2400"/>
              <a:buNone/>
              <a:defRPr sz="3200">
                <a:solidFill>
                  <a:srgbClr val="4D4F40"/>
                </a:solidFill>
              </a:defRPr>
            </a:lvl4pPr>
            <a:lvl5pPr lvl="4" algn="r" rtl="0">
              <a:spcBef>
                <a:spcPts val="0"/>
              </a:spcBef>
              <a:spcAft>
                <a:spcPts val="0"/>
              </a:spcAft>
              <a:buClr>
                <a:srgbClr val="4D4F40"/>
              </a:buClr>
              <a:buSzPts val="2400"/>
              <a:buNone/>
              <a:defRPr sz="3200">
                <a:solidFill>
                  <a:srgbClr val="4D4F40"/>
                </a:solidFill>
              </a:defRPr>
            </a:lvl5pPr>
            <a:lvl6pPr lvl="5" algn="r" rtl="0">
              <a:spcBef>
                <a:spcPts val="0"/>
              </a:spcBef>
              <a:spcAft>
                <a:spcPts val="0"/>
              </a:spcAft>
              <a:buClr>
                <a:srgbClr val="4D4F40"/>
              </a:buClr>
              <a:buSzPts val="2400"/>
              <a:buNone/>
              <a:defRPr sz="3200">
                <a:solidFill>
                  <a:srgbClr val="4D4F40"/>
                </a:solidFill>
              </a:defRPr>
            </a:lvl6pPr>
            <a:lvl7pPr lvl="6" algn="r" rtl="0">
              <a:spcBef>
                <a:spcPts val="0"/>
              </a:spcBef>
              <a:spcAft>
                <a:spcPts val="0"/>
              </a:spcAft>
              <a:buClr>
                <a:srgbClr val="4D4F40"/>
              </a:buClr>
              <a:buSzPts val="2400"/>
              <a:buNone/>
              <a:defRPr sz="3200">
                <a:solidFill>
                  <a:srgbClr val="4D4F40"/>
                </a:solidFill>
              </a:defRPr>
            </a:lvl7pPr>
            <a:lvl8pPr lvl="7" algn="r" rtl="0">
              <a:spcBef>
                <a:spcPts val="0"/>
              </a:spcBef>
              <a:spcAft>
                <a:spcPts val="0"/>
              </a:spcAft>
              <a:buClr>
                <a:srgbClr val="4D4F40"/>
              </a:buClr>
              <a:buSzPts val="2400"/>
              <a:buNone/>
              <a:defRPr sz="3200">
                <a:solidFill>
                  <a:srgbClr val="4D4F40"/>
                </a:solidFill>
              </a:defRPr>
            </a:lvl8pPr>
            <a:lvl9pPr lvl="8" algn="r" rtl="0">
              <a:spcBef>
                <a:spcPts val="0"/>
              </a:spcBef>
              <a:spcAft>
                <a:spcPts val="0"/>
              </a:spcAft>
              <a:buClr>
                <a:srgbClr val="4D4F40"/>
              </a:buClr>
              <a:buSzPts val="2400"/>
              <a:buNone/>
              <a:defRPr sz="3200">
                <a:solidFill>
                  <a:srgbClr val="4D4F40"/>
                </a:solidFill>
              </a:defRPr>
            </a:lvl9pPr>
          </a:lstStyle>
          <a:p>
            <a:r>
              <a:rPr lang="en-US"/>
              <a:t>Click to edit Master title style</a:t>
            </a:r>
            <a:endParaRPr/>
          </a:p>
        </p:txBody>
      </p:sp>
      <p:sp>
        <p:nvSpPr>
          <p:cNvPr id="7041" name="Google Shape;7041;p25"/>
          <p:cNvSpPr txBox="1">
            <a:spLocks noGrp="1"/>
          </p:cNvSpPr>
          <p:nvPr>
            <p:ph type="subTitle" idx="1"/>
          </p:nvPr>
        </p:nvSpPr>
        <p:spPr>
          <a:xfrm>
            <a:off x="6902692" y="3481733"/>
            <a:ext cx="2959200" cy="1567600"/>
          </a:xfrm>
          <a:prstGeom prst="rect">
            <a:avLst/>
          </a:prstGeom>
        </p:spPr>
        <p:txBody>
          <a:bodyPr spcFirstLastPara="1" wrap="square" lIns="121897" tIns="121897" rIns="121897" bIns="121897" anchor="ctr" anchorCtr="0">
            <a:noAutofit/>
          </a:bodyPr>
          <a:lstStyle>
            <a:lvl1pPr lvl="0" algn="r" rtl="0">
              <a:spcBef>
                <a:spcPts val="0"/>
              </a:spcBef>
              <a:spcAft>
                <a:spcPts val="0"/>
              </a:spcAft>
              <a:buNone/>
              <a:defRPr sz="1900">
                <a:latin typeface="Nunito"/>
                <a:ea typeface="Nunito"/>
                <a:cs typeface="Nunito"/>
                <a:sym typeface="Nunito"/>
              </a:defRPr>
            </a:lvl1pPr>
            <a:lvl2pPr lvl="1" algn="r" rtl="0">
              <a:spcBef>
                <a:spcPts val="0"/>
              </a:spcBef>
              <a:spcAft>
                <a:spcPts val="0"/>
              </a:spcAft>
              <a:buNone/>
              <a:defRPr sz="1900">
                <a:latin typeface="Nunito"/>
                <a:ea typeface="Nunito"/>
                <a:cs typeface="Nunito"/>
                <a:sym typeface="Nunito"/>
              </a:defRPr>
            </a:lvl2pPr>
            <a:lvl3pPr lvl="2" algn="r" rtl="0">
              <a:spcBef>
                <a:spcPts val="0"/>
              </a:spcBef>
              <a:spcAft>
                <a:spcPts val="0"/>
              </a:spcAft>
              <a:buNone/>
              <a:defRPr sz="1900">
                <a:latin typeface="Nunito"/>
                <a:ea typeface="Nunito"/>
                <a:cs typeface="Nunito"/>
                <a:sym typeface="Nunito"/>
              </a:defRPr>
            </a:lvl3pPr>
            <a:lvl4pPr lvl="3" algn="r" rtl="0">
              <a:spcBef>
                <a:spcPts val="0"/>
              </a:spcBef>
              <a:spcAft>
                <a:spcPts val="0"/>
              </a:spcAft>
              <a:buNone/>
              <a:defRPr sz="1900">
                <a:latin typeface="Nunito"/>
                <a:ea typeface="Nunito"/>
                <a:cs typeface="Nunito"/>
                <a:sym typeface="Nunito"/>
              </a:defRPr>
            </a:lvl4pPr>
            <a:lvl5pPr lvl="4" algn="r" rtl="0">
              <a:spcBef>
                <a:spcPts val="0"/>
              </a:spcBef>
              <a:spcAft>
                <a:spcPts val="0"/>
              </a:spcAft>
              <a:buNone/>
              <a:defRPr sz="1900">
                <a:latin typeface="Nunito"/>
                <a:ea typeface="Nunito"/>
                <a:cs typeface="Nunito"/>
                <a:sym typeface="Nunito"/>
              </a:defRPr>
            </a:lvl5pPr>
            <a:lvl6pPr lvl="5" algn="r" rtl="0">
              <a:spcBef>
                <a:spcPts val="0"/>
              </a:spcBef>
              <a:spcAft>
                <a:spcPts val="0"/>
              </a:spcAft>
              <a:buNone/>
              <a:defRPr sz="1900">
                <a:latin typeface="Nunito"/>
                <a:ea typeface="Nunito"/>
                <a:cs typeface="Nunito"/>
                <a:sym typeface="Nunito"/>
              </a:defRPr>
            </a:lvl6pPr>
            <a:lvl7pPr lvl="6" algn="r" rtl="0">
              <a:spcBef>
                <a:spcPts val="0"/>
              </a:spcBef>
              <a:spcAft>
                <a:spcPts val="0"/>
              </a:spcAft>
              <a:buNone/>
              <a:defRPr sz="1900">
                <a:latin typeface="Nunito"/>
                <a:ea typeface="Nunito"/>
                <a:cs typeface="Nunito"/>
                <a:sym typeface="Nunito"/>
              </a:defRPr>
            </a:lvl7pPr>
            <a:lvl8pPr lvl="7" algn="r" rtl="0">
              <a:spcBef>
                <a:spcPts val="0"/>
              </a:spcBef>
              <a:spcAft>
                <a:spcPts val="0"/>
              </a:spcAft>
              <a:buNone/>
              <a:defRPr sz="1900">
                <a:latin typeface="Nunito"/>
                <a:ea typeface="Nunito"/>
                <a:cs typeface="Nunito"/>
                <a:sym typeface="Nunito"/>
              </a:defRPr>
            </a:lvl8pPr>
            <a:lvl9pPr lvl="8" algn="r" rtl="0">
              <a:spcBef>
                <a:spcPts val="0"/>
              </a:spcBef>
              <a:spcAft>
                <a:spcPts val="0"/>
              </a:spcAft>
              <a:buNone/>
              <a:defRPr sz="1900">
                <a:latin typeface="Nunito"/>
                <a:ea typeface="Nunito"/>
                <a:cs typeface="Nunito"/>
                <a:sym typeface="Nunito"/>
              </a:defRPr>
            </a:lvl9pPr>
          </a:lstStyle>
          <a:p>
            <a:r>
              <a:rPr lang="en-US"/>
              <a:t>Click to edit Master subtitle style</a:t>
            </a:r>
            <a:endParaRPr/>
          </a:p>
        </p:txBody>
      </p:sp>
      <p:grpSp>
        <p:nvGrpSpPr>
          <p:cNvPr id="7042" name="Google Shape;7042;p25"/>
          <p:cNvGrpSpPr/>
          <p:nvPr/>
        </p:nvGrpSpPr>
        <p:grpSpPr>
          <a:xfrm rot="-5400000" flipH="1">
            <a:off x="-184787" y="5421093"/>
            <a:ext cx="780584" cy="350259"/>
            <a:chOff x="8502760" y="3542528"/>
            <a:chExt cx="711519" cy="319269"/>
          </a:xfrm>
        </p:grpSpPr>
        <p:sp>
          <p:nvSpPr>
            <p:cNvPr id="7043" name="Google Shape;7043;p2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44" name="Google Shape;7044;p2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45" name="Google Shape;7045;p2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46" name="Google Shape;7046;p2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47" name="Google Shape;7047;p2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48" name="Google Shape;7048;p2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49" name="Google Shape;7049;p2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50" name="Google Shape;7050;p2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51" name="Google Shape;7051;p2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grpSp>
      <p:sp>
        <p:nvSpPr>
          <p:cNvPr id="7052" name="Google Shape;7052;p25"/>
          <p:cNvSpPr/>
          <p:nvPr/>
        </p:nvSpPr>
        <p:spPr>
          <a:xfrm flipH="1">
            <a:off x="-55400" y="6246035"/>
            <a:ext cx="4690303"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897" tIns="121897" rIns="121897" bIns="121897"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53" name="Google Shape;7053;p25"/>
          <p:cNvSpPr/>
          <p:nvPr/>
        </p:nvSpPr>
        <p:spPr>
          <a:xfrm flipH="1">
            <a:off x="8839965" y="-20101"/>
            <a:ext cx="3610648" cy="81626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897" tIns="121897" rIns="121897" bIns="121897"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grpSp>
        <p:nvGrpSpPr>
          <p:cNvPr id="7054" name="Google Shape;7054;p25"/>
          <p:cNvGrpSpPr/>
          <p:nvPr/>
        </p:nvGrpSpPr>
        <p:grpSpPr>
          <a:xfrm rot="5400000" flipH="1">
            <a:off x="11481667" y="-386271"/>
            <a:ext cx="585400" cy="1517621"/>
            <a:chOff x="1823086" y="-208516"/>
            <a:chExt cx="433159" cy="1122944"/>
          </a:xfrm>
        </p:grpSpPr>
        <p:sp>
          <p:nvSpPr>
            <p:cNvPr id="7055" name="Google Shape;7055;p2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56" name="Google Shape;7056;p2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57" name="Google Shape;7057;p2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58" name="Google Shape;7058;p2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59" name="Google Shape;7059;p2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60" name="Google Shape;7060;p2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61" name="Google Shape;7061;p2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62" name="Google Shape;7062;p2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grpSp>
      <p:grpSp>
        <p:nvGrpSpPr>
          <p:cNvPr id="7063" name="Google Shape;7063;p25"/>
          <p:cNvGrpSpPr/>
          <p:nvPr/>
        </p:nvGrpSpPr>
        <p:grpSpPr>
          <a:xfrm rot="5400000" flipH="1">
            <a:off x="11262294" y="-161884"/>
            <a:ext cx="592580" cy="1603829"/>
            <a:chOff x="904476" y="-243594"/>
            <a:chExt cx="438472" cy="1186732"/>
          </a:xfrm>
        </p:grpSpPr>
        <p:sp>
          <p:nvSpPr>
            <p:cNvPr id="7064" name="Google Shape;7064;p2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65" name="Google Shape;7065;p2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66" name="Google Shape;7066;p2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67" name="Google Shape;7067;p2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68" name="Google Shape;7068;p2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69" name="Google Shape;7069;p2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70" name="Google Shape;7070;p2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71" name="Google Shape;7071;p2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72" name="Google Shape;7072;p2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73" name="Google Shape;7073;p2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74" name="Google Shape;7074;p2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75" name="Google Shape;7075;p2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76" name="Google Shape;7076;p2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77" name="Google Shape;7077;p2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78" name="Google Shape;7078;p2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79" name="Google Shape;7079;p2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80" name="Google Shape;7080;p2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81" name="Google Shape;7081;p2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82" name="Google Shape;7082;p2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83" name="Google Shape;7083;p2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84" name="Google Shape;7084;p2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85" name="Google Shape;7085;p2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86" name="Google Shape;7086;p2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87" name="Google Shape;7087;p2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88" name="Google Shape;7088;p2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89" name="Google Shape;7089;p2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90" name="Google Shape;7090;p2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grpSp>
      <p:grpSp>
        <p:nvGrpSpPr>
          <p:cNvPr id="7091" name="Google Shape;7091;p25"/>
          <p:cNvGrpSpPr/>
          <p:nvPr/>
        </p:nvGrpSpPr>
        <p:grpSpPr>
          <a:xfrm flipH="1">
            <a:off x="-53819" y="5948477"/>
            <a:ext cx="1169069" cy="748043"/>
            <a:chOff x="7750342" y="3926048"/>
            <a:chExt cx="1406709" cy="900099"/>
          </a:xfrm>
        </p:grpSpPr>
        <p:sp>
          <p:nvSpPr>
            <p:cNvPr id="7092" name="Google Shape;7092;p2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93" name="Google Shape;7093;p2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94" name="Google Shape;7094;p2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95" name="Google Shape;7095;p2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96" name="Google Shape;7096;p2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97" name="Google Shape;7097;p2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98" name="Google Shape;7098;p2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099" name="Google Shape;7099;p2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grpSp>
      <p:grpSp>
        <p:nvGrpSpPr>
          <p:cNvPr id="7100" name="Google Shape;7100;p25"/>
          <p:cNvGrpSpPr/>
          <p:nvPr/>
        </p:nvGrpSpPr>
        <p:grpSpPr>
          <a:xfrm flipH="1">
            <a:off x="-422322" y="5551542"/>
            <a:ext cx="1029827" cy="1034524"/>
            <a:chOff x="8276926" y="3750868"/>
            <a:chExt cx="1239162" cy="1244814"/>
          </a:xfrm>
        </p:grpSpPr>
        <p:sp>
          <p:nvSpPr>
            <p:cNvPr id="7101" name="Google Shape;7101;p2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02" name="Google Shape;7102;p2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03" name="Google Shape;7103;p2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04" name="Google Shape;7104;p2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05" name="Google Shape;7105;p2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06" name="Google Shape;7106;p2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07" name="Google Shape;7107;p2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08" name="Google Shape;7108;p2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09" name="Google Shape;7109;p2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10" name="Google Shape;7110;p2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11" name="Google Shape;7111;p2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12" name="Google Shape;7112;p2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13" name="Google Shape;7113;p2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14" name="Google Shape;7114;p2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15" name="Google Shape;7115;p2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16" name="Google Shape;7116;p2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17" name="Google Shape;7117;p2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18" name="Google Shape;7118;p2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19" name="Google Shape;7119;p2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20" name="Google Shape;7120;p2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21" name="Google Shape;7121;p2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22" name="Google Shape;7122;p2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23" name="Google Shape;7123;p2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24" name="Google Shape;7124;p2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25" name="Google Shape;7125;p2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26" name="Google Shape;7126;p2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27" name="Google Shape;7127;p2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grpSp>
      <p:grpSp>
        <p:nvGrpSpPr>
          <p:cNvPr id="7128" name="Google Shape;7128;p25"/>
          <p:cNvGrpSpPr/>
          <p:nvPr/>
        </p:nvGrpSpPr>
        <p:grpSpPr>
          <a:xfrm flipH="1">
            <a:off x="-79790" y="6156141"/>
            <a:ext cx="748761" cy="724561"/>
            <a:chOff x="8202967" y="4478366"/>
            <a:chExt cx="900965" cy="871845"/>
          </a:xfrm>
        </p:grpSpPr>
        <p:sp>
          <p:nvSpPr>
            <p:cNvPr id="7129" name="Google Shape;7129;p2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30" name="Google Shape;7130;p2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31" name="Google Shape;7131;p2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32" name="Google Shape;7132;p2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33" name="Google Shape;7133;p2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34" name="Google Shape;7134;p2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35" name="Google Shape;7135;p2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36" name="Google Shape;7136;p2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37" name="Google Shape;7137;p2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38" name="Google Shape;7138;p2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39" name="Google Shape;7139;p2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40" name="Google Shape;7140;p2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41" name="Google Shape;7141;p2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42" name="Google Shape;7142;p2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43" name="Google Shape;7143;p2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44" name="Google Shape;7144;p2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45" name="Google Shape;7145;p2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46" name="Google Shape;7146;p2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47" name="Google Shape;7147;p2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grpSp>
      <p:grpSp>
        <p:nvGrpSpPr>
          <p:cNvPr id="7148" name="Google Shape;7148;p25"/>
          <p:cNvGrpSpPr/>
          <p:nvPr/>
        </p:nvGrpSpPr>
        <p:grpSpPr>
          <a:xfrm rot="5400000" flipH="1">
            <a:off x="699320" y="6052912"/>
            <a:ext cx="364021" cy="986027"/>
            <a:chOff x="7607455" y="4238363"/>
            <a:chExt cx="438017" cy="1186459"/>
          </a:xfrm>
        </p:grpSpPr>
        <p:sp>
          <p:nvSpPr>
            <p:cNvPr id="7149" name="Google Shape;714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50" name="Google Shape;715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51" name="Google Shape;715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52" name="Google Shape;715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53" name="Google Shape;715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54" name="Google Shape;715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55" name="Google Shape;715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56" name="Google Shape;715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57" name="Google Shape;715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58" name="Google Shape;715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59" name="Google Shape;715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60" name="Google Shape;716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61" name="Google Shape;716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62" name="Google Shape;716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63" name="Google Shape;716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64" name="Google Shape;716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65" name="Google Shape;716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66" name="Google Shape;716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67" name="Google Shape;716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68" name="Google Shape;716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69" name="Google Shape;716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70" name="Google Shape;717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71" name="Google Shape;717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72" name="Google Shape;717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grpSp>
      <p:grpSp>
        <p:nvGrpSpPr>
          <p:cNvPr id="7173" name="Google Shape;7173;p25"/>
          <p:cNvGrpSpPr/>
          <p:nvPr/>
        </p:nvGrpSpPr>
        <p:grpSpPr>
          <a:xfrm rot="5400000" flipH="1">
            <a:off x="-89914" y="1750446"/>
            <a:ext cx="844356" cy="506767"/>
            <a:chOff x="8365864" y="2993835"/>
            <a:chExt cx="933472" cy="547264"/>
          </a:xfrm>
        </p:grpSpPr>
        <p:sp>
          <p:nvSpPr>
            <p:cNvPr id="7174" name="Google Shape;7174;p2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75" name="Google Shape;7175;p2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76" name="Google Shape;7176;p2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77" name="Google Shape;7177;p2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78" name="Google Shape;7178;p2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79" name="Google Shape;7179;p2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80" name="Google Shape;7180;p2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grpSp>
      <p:grpSp>
        <p:nvGrpSpPr>
          <p:cNvPr id="7181" name="Google Shape;7181;p25"/>
          <p:cNvGrpSpPr/>
          <p:nvPr/>
        </p:nvGrpSpPr>
        <p:grpSpPr>
          <a:xfrm flipH="1">
            <a:off x="-247414" y="669201"/>
            <a:ext cx="1066705" cy="789799"/>
            <a:chOff x="8118223" y="2202382"/>
            <a:chExt cx="1151949" cy="873156"/>
          </a:xfrm>
        </p:grpSpPr>
        <p:sp>
          <p:nvSpPr>
            <p:cNvPr id="7182" name="Google Shape;7182;p2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83" name="Google Shape;7183;p2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84" name="Google Shape;7184;p2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85" name="Google Shape;7185;p2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86" name="Google Shape;7186;p2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87" name="Google Shape;7187;p2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88" name="Google Shape;7188;p2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89" name="Google Shape;7189;p2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90" name="Google Shape;7190;p2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91" name="Google Shape;7191;p2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92" name="Google Shape;7192;p2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93" name="Google Shape;7193;p2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94" name="Google Shape;7194;p2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95" name="Google Shape;7195;p2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96" name="Google Shape;7196;p2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97" name="Google Shape;7197;p2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98" name="Google Shape;7198;p2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199" name="Google Shape;7199;p2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00" name="Google Shape;7200;p2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01" name="Google Shape;7201;p2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02" name="Google Shape;7202;p2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grpSp>
      <p:grpSp>
        <p:nvGrpSpPr>
          <p:cNvPr id="7203" name="Google Shape;7203;p25"/>
          <p:cNvGrpSpPr/>
          <p:nvPr/>
        </p:nvGrpSpPr>
        <p:grpSpPr>
          <a:xfrm flipH="1">
            <a:off x="10866003" y="5296390"/>
            <a:ext cx="1528276" cy="1418404"/>
            <a:chOff x="-181020" y="4253777"/>
            <a:chExt cx="1117161" cy="1087511"/>
          </a:xfrm>
        </p:grpSpPr>
        <p:sp>
          <p:nvSpPr>
            <p:cNvPr id="7204" name="Google Shape;7204;p2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05" name="Google Shape;7205;p2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06" name="Google Shape;7206;p2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07" name="Google Shape;7207;p2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08" name="Google Shape;7208;p2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09" name="Google Shape;7209;p2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10" name="Google Shape;7210;p2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11" name="Google Shape;7211;p2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12" name="Google Shape;7212;p2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13" name="Google Shape;7213;p2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14" name="Google Shape;7214;p2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15" name="Google Shape;7215;p2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16" name="Google Shape;7216;p2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17" name="Google Shape;7217;p2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grpSp>
      <p:grpSp>
        <p:nvGrpSpPr>
          <p:cNvPr id="7218" name="Google Shape;7218;p25"/>
          <p:cNvGrpSpPr/>
          <p:nvPr/>
        </p:nvGrpSpPr>
        <p:grpSpPr>
          <a:xfrm flipH="1">
            <a:off x="11167235" y="4932570"/>
            <a:ext cx="1209272" cy="1546943"/>
            <a:chOff x="-168050" y="4195214"/>
            <a:chExt cx="719519" cy="965231"/>
          </a:xfrm>
        </p:grpSpPr>
        <p:sp>
          <p:nvSpPr>
            <p:cNvPr id="7219" name="Google Shape;7219;p2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20" name="Google Shape;7220;p2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21" name="Google Shape;7221;p2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22" name="Google Shape;7222;p2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23" name="Google Shape;7223;p2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24" name="Google Shape;7224;p2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25" name="Google Shape;7225;p2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26" name="Google Shape;7226;p2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27" name="Google Shape;7227;p2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28" name="Google Shape;7228;p2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29" name="Google Shape;7229;p2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30" name="Google Shape;7230;p2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31" name="Google Shape;7231;p2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32" name="Google Shape;7232;p2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33" name="Google Shape;7233;p2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34" name="Google Shape;7234;p2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35" name="Google Shape;7235;p2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36" name="Google Shape;7236;p2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37" name="Google Shape;7237;p2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38" name="Google Shape;7238;p2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39" name="Google Shape;7239;p2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40" name="Google Shape;7240;p2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41" name="Google Shape;7241;p2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42" name="Google Shape;7242;p2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43" name="Google Shape;7243;p2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44" name="Google Shape;7244;p2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45" name="Google Shape;7245;p2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46" name="Google Shape;7246;p2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47" name="Google Shape;7247;p2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48" name="Google Shape;7248;p2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49" name="Google Shape;7249;p2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50" name="Google Shape;7250;p2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51" name="Google Shape;7251;p2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52" name="Google Shape;7252;p2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53" name="Google Shape;7253;p2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54" name="Google Shape;7254;p2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55" name="Google Shape;7255;p2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56" name="Google Shape;7256;p2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57" name="Google Shape;7257;p2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58" name="Google Shape;7258;p2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59" name="Google Shape;7259;p2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60" name="Google Shape;7260;p2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61" name="Google Shape;7261;p2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62" name="Google Shape;7262;p2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63" name="Google Shape;7263;p2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64" name="Google Shape;7264;p2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65" name="Google Shape;7265;p2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grpSp>
      <p:grpSp>
        <p:nvGrpSpPr>
          <p:cNvPr id="7266" name="Google Shape;7266;p25"/>
          <p:cNvGrpSpPr/>
          <p:nvPr/>
        </p:nvGrpSpPr>
        <p:grpSpPr>
          <a:xfrm flipH="1">
            <a:off x="-184800" y="-209103"/>
            <a:ext cx="1034111" cy="1035928"/>
            <a:chOff x="7973149" y="-201092"/>
            <a:chExt cx="1116750" cy="1145263"/>
          </a:xfrm>
        </p:grpSpPr>
        <p:sp>
          <p:nvSpPr>
            <p:cNvPr id="7267" name="Google Shape;7267;p2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68" name="Google Shape;7268;p2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69" name="Google Shape;7269;p2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70" name="Google Shape;7270;p2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71" name="Google Shape;7271;p2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72" name="Google Shape;7272;p2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73" name="Google Shape;7273;p2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74" name="Google Shape;7274;p2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75" name="Google Shape;7275;p2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76" name="Google Shape;7276;p2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77" name="Google Shape;7277;p2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78" name="Google Shape;7278;p2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79" name="Google Shape;7279;p2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80" name="Google Shape;7280;p2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81" name="Google Shape;7281;p2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82" name="Google Shape;7282;p2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83" name="Google Shape;7283;p2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84" name="Google Shape;7284;p2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85" name="Google Shape;7285;p2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86" name="Google Shape;7286;p2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87" name="Google Shape;7287;p2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88" name="Google Shape;7288;p2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89" name="Google Shape;7289;p2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90" name="Google Shape;7290;p2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91" name="Google Shape;7291;p2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92" name="Google Shape;7292;p2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93" name="Google Shape;7293;p2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94" name="Google Shape;7294;p2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95" name="Google Shape;7295;p2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96" name="Google Shape;7296;p2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97" name="Google Shape;7297;p2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98" name="Google Shape;7298;p2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299" name="Google Shape;7299;p2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00" name="Google Shape;7300;p2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01" name="Google Shape;7301;p2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02" name="Google Shape;7302;p2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03" name="Google Shape;7303;p2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04" name="Google Shape;7304;p2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05" name="Google Shape;7305;p2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06" name="Google Shape;7306;p2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07" name="Google Shape;7307;p2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08" name="Google Shape;7308;p2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09" name="Google Shape;7309;p2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10" name="Google Shape;7310;p2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11" name="Google Shape;7311;p2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12" name="Google Shape;7312;p2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13" name="Google Shape;7313;p2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14" name="Google Shape;7314;p2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15" name="Google Shape;7315;p2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16" name="Google Shape;7316;p2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17" name="Google Shape;7317;p2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18" name="Google Shape;7318;p2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19" name="Google Shape;7319;p2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20" name="Google Shape;7320;p2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21" name="Google Shape;7321;p2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22" name="Google Shape;7322;p2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23" name="Google Shape;7323;p2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24" name="Google Shape;7324;p2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25" name="Google Shape;7325;p2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26" name="Google Shape;7326;p2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27" name="Google Shape;7327;p2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grpSp>
      <p:grpSp>
        <p:nvGrpSpPr>
          <p:cNvPr id="7328" name="Google Shape;7328;p25"/>
          <p:cNvGrpSpPr/>
          <p:nvPr/>
        </p:nvGrpSpPr>
        <p:grpSpPr>
          <a:xfrm rot="-5400000" flipH="1">
            <a:off x="11145300" y="5617375"/>
            <a:ext cx="571291" cy="1623076"/>
            <a:chOff x="7607455" y="4238363"/>
            <a:chExt cx="438017" cy="1186459"/>
          </a:xfrm>
        </p:grpSpPr>
        <p:sp>
          <p:nvSpPr>
            <p:cNvPr id="7329" name="Google Shape;732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30" name="Google Shape;733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31" name="Google Shape;733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32" name="Google Shape;733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33" name="Google Shape;733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34" name="Google Shape;733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35" name="Google Shape;733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36" name="Google Shape;733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37" name="Google Shape;733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38" name="Google Shape;733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39" name="Google Shape;733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40" name="Google Shape;734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41" name="Google Shape;734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42" name="Google Shape;734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43" name="Google Shape;734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44" name="Google Shape;734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45" name="Google Shape;734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46" name="Google Shape;734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47" name="Google Shape;734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48" name="Google Shape;734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49" name="Google Shape;734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50" name="Google Shape;735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51" name="Google Shape;735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sp>
          <p:nvSpPr>
            <p:cNvPr id="7352" name="Google Shape;735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2400" kern="0">
                <a:solidFill>
                  <a:srgbClr val="000000"/>
                </a:solidFill>
                <a:cs typeface="Arial"/>
                <a:sym typeface="Arial"/>
              </a:endParaRPr>
            </a:p>
          </p:txBody>
        </p:sp>
      </p:grpSp>
    </p:spTree>
    <p:extLst>
      <p:ext uri="{BB962C8B-B14F-4D97-AF65-F5344CB8AC3E}">
        <p14:creationId xmlns:p14="http://schemas.microsoft.com/office/powerpoint/2010/main" val="3746362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t>2022/10/3</a:t>
            </a:fld>
            <a:endParaRPr lang="zh-CN" altLang="en-US"/>
          </a:p>
        </p:txBody>
      </p:sp>
      <p:sp>
        <p:nvSpPr>
          <p:cNvPr id="3" name="页脚占位符 2">
            <a:extLst>
              <a:ext uri="{FF2B5EF4-FFF2-40B4-BE49-F238E27FC236}">
                <a16:creationId xmlns="" xmlns:a16="http://schemas.microsoft.com/office/drawing/2014/main" id="{1A68A78F-3AFF-4961-8477-CB57D9BBFF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6259916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lIns="121917" tIns="60958" rIns="121917" bIns="60958"/>
          <a:lstStyle/>
          <a:p>
            <a:pPr defTabSz="1219170">
              <a:buClr>
                <a:srgbClr val="000000"/>
              </a:buClr>
              <a:buFont typeface="Arial"/>
              <a:buNone/>
              <a:defRPr/>
            </a:pPr>
            <a:fld id="{E5983328-5D9C-4CDA-A4B0-8F0932BA2C1A}" type="datetimeFigureOut">
              <a:rPr lang="en-US" sz="1900" kern="0" smtClean="0">
                <a:solidFill>
                  <a:srgbClr val="000000"/>
                </a:solidFill>
                <a:cs typeface="Arial"/>
                <a:sym typeface="Arial"/>
              </a:rPr>
              <a:pPr defTabSz="1219170">
                <a:buClr>
                  <a:srgbClr val="000000"/>
                </a:buClr>
                <a:buFont typeface="Arial"/>
                <a:buNone/>
                <a:defRPr/>
              </a:pPr>
              <a:t>10/3/2022</a:t>
            </a:fld>
            <a:endParaRPr lang="en-US" sz="1900" kern="0">
              <a:solidFill>
                <a:srgbClr val="000000"/>
              </a:solidFill>
              <a:cs typeface="Arial"/>
              <a:sym typeface="Arial"/>
            </a:endParaRPr>
          </a:p>
        </p:txBody>
      </p:sp>
      <p:sp>
        <p:nvSpPr>
          <p:cNvPr id="3" name="Footer Placeholder 2"/>
          <p:cNvSpPr>
            <a:spLocks noGrp="1"/>
          </p:cNvSpPr>
          <p:nvPr>
            <p:ph type="ftr" sz="quarter" idx="11"/>
          </p:nvPr>
        </p:nvSpPr>
        <p:spPr/>
        <p:txBody>
          <a:bodyPr lIns="121917" tIns="60958" rIns="121917" bIns="60958"/>
          <a:lstStyle/>
          <a:p>
            <a:pPr defTabSz="1219170">
              <a:buClr>
                <a:srgbClr val="000000"/>
              </a:buClr>
              <a:buFont typeface="Arial"/>
              <a:buNone/>
              <a:defRPr/>
            </a:pPr>
            <a:endParaRPr lang="en-US" sz="1900" kern="0">
              <a:solidFill>
                <a:srgbClr val="000000"/>
              </a:solidFill>
              <a:cs typeface="Arial"/>
              <a:sym typeface="Arial"/>
            </a:endParaRPr>
          </a:p>
        </p:txBody>
      </p:sp>
      <p:sp>
        <p:nvSpPr>
          <p:cNvPr id="4" name="Slide Number Placeholder 3"/>
          <p:cNvSpPr>
            <a:spLocks noGrp="1"/>
          </p:cNvSpPr>
          <p:nvPr>
            <p:ph type="sldNum" sz="quarter" idx="12"/>
          </p:nvPr>
        </p:nvSpPr>
        <p:spPr/>
        <p:txBody>
          <a:bodyPr lIns="121917" tIns="60958" rIns="121917" bIns="60958"/>
          <a:lstStyle/>
          <a:p>
            <a:pPr defTabSz="1219170">
              <a:buClr>
                <a:srgbClr val="000000"/>
              </a:buClr>
              <a:buFont typeface="Arial"/>
              <a:buNone/>
              <a:defRPr/>
            </a:pPr>
            <a:fld id="{4CCEE447-4DD9-425C-BEC0-5EA12C7BCFCC}" type="slidenum">
              <a:rPr lang="en-US" sz="1900" kern="0" smtClean="0">
                <a:solidFill>
                  <a:srgbClr val="000000"/>
                </a:solidFill>
                <a:cs typeface="Arial"/>
                <a:sym typeface="Arial"/>
              </a:rPr>
              <a:pPr defTabSz="1219170">
                <a:buClr>
                  <a:srgbClr val="000000"/>
                </a:buClr>
                <a:buFont typeface="Arial"/>
                <a:buNone/>
                <a:defRPr/>
              </a:pPr>
              <a:t>‹#›</a:t>
            </a:fld>
            <a:endParaRPr lang="en-US" sz="1900" kern="0">
              <a:solidFill>
                <a:srgbClr val="000000"/>
              </a:solidFill>
              <a:cs typeface="Arial"/>
              <a:sym typeface="Arial"/>
            </a:endParaRPr>
          </a:p>
        </p:txBody>
      </p:sp>
    </p:spTree>
    <p:extLst>
      <p:ext uri="{BB962C8B-B14F-4D97-AF65-F5344CB8AC3E}">
        <p14:creationId xmlns:p14="http://schemas.microsoft.com/office/powerpoint/2010/main" val="475143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1"/>
        <p:cNvGrpSpPr/>
        <p:nvPr/>
      </p:nvGrpSpPr>
      <p:grpSpPr>
        <a:xfrm>
          <a:off x="0" y="0"/>
          <a:ext cx="0" cy="0"/>
          <a:chOff x="0" y="0"/>
          <a:chExt cx="0" cy="0"/>
        </a:xfrm>
      </p:grpSpPr>
      <p:sp>
        <p:nvSpPr>
          <p:cNvPr id="152" name="Google Shape;152;p34"/>
          <p:cNvSpPr txBox="1">
            <a:spLocks noGrp="1"/>
          </p:cNvSpPr>
          <p:nvPr>
            <p:ph type="title"/>
          </p:nvPr>
        </p:nvSpPr>
        <p:spPr>
          <a:xfrm>
            <a:off x="3901533" y="3587369"/>
            <a:ext cx="4388800" cy="1756800"/>
          </a:xfrm>
          <a:prstGeom prst="rect">
            <a:avLst/>
          </a:prstGeom>
          <a:noFill/>
          <a:ln>
            <a:noFill/>
          </a:ln>
        </p:spPr>
        <p:txBody>
          <a:bodyPr spcFirstLastPara="1" wrap="square" lIns="121897" tIns="121897" rIns="121897" bIns="121897" anchor="b" anchorCtr="0">
            <a:noAutofit/>
          </a:bodyPr>
          <a:lstStyle>
            <a:lvl1pPr lvl="0" algn="ctr">
              <a:lnSpc>
                <a:spcPct val="100000"/>
              </a:lnSpc>
              <a:spcBef>
                <a:spcPts val="0"/>
              </a:spcBef>
              <a:spcAft>
                <a:spcPts val="0"/>
              </a:spcAft>
              <a:buSzPts val="4200"/>
              <a:buNone/>
              <a:defRPr>
                <a:solidFill>
                  <a:schemeClr val="accent4"/>
                </a:solidFill>
              </a:defRPr>
            </a:lvl1pPr>
            <a:lvl2pPr lvl="1" algn="ctr">
              <a:lnSpc>
                <a:spcPct val="100000"/>
              </a:lnSpc>
              <a:spcBef>
                <a:spcPts val="0"/>
              </a:spcBef>
              <a:spcAft>
                <a:spcPts val="0"/>
              </a:spcAft>
              <a:buClr>
                <a:schemeClr val="accent1"/>
              </a:buClr>
              <a:buSzPts val="4200"/>
              <a:buNone/>
              <a:defRPr sz="5600">
                <a:solidFill>
                  <a:schemeClr val="accent1"/>
                </a:solidFill>
              </a:defRPr>
            </a:lvl2pPr>
            <a:lvl3pPr lvl="2" algn="ctr">
              <a:lnSpc>
                <a:spcPct val="100000"/>
              </a:lnSpc>
              <a:spcBef>
                <a:spcPts val="0"/>
              </a:spcBef>
              <a:spcAft>
                <a:spcPts val="0"/>
              </a:spcAft>
              <a:buClr>
                <a:schemeClr val="accent1"/>
              </a:buClr>
              <a:buSzPts val="4200"/>
              <a:buNone/>
              <a:defRPr sz="5600">
                <a:solidFill>
                  <a:schemeClr val="accent1"/>
                </a:solidFill>
              </a:defRPr>
            </a:lvl3pPr>
            <a:lvl4pPr lvl="3" algn="ctr">
              <a:lnSpc>
                <a:spcPct val="100000"/>
              </a:lnSpc>
              <a:spcBef>
                <a:spcPts val="0"/>
              </a:spcBef>
              <a:spcAft>
                <a:spcPts val="0"/>
              </a:spcAft>
              <a:buClr>
                <a:schemeClr val="accent1"/>
              </a:buClr>
              <a:buSzPts val="4200"/>
              <a:buNone/>
              <a:defRPr sz="5600">
                <a:solidFill>
                  <a:schemeClr val="accent1"/>
                </a:solidFill>
              </a:defRPr>
            </a:lvl4pPr>
            <a:lvl5pPr lvl="4" algn="ctr">
              <a:lnSpc>
                <a:spcPct val="100000"/>
              </a:lnSpc>
              <a:spcBef>
                <a:spcPts val="0"/>
              </a:spcBef>
              <a:spcAft>
                <a:spcPts val="0"/>
              </a:spcAft>
              <a:buClr>
                <a:schemeClr val="accent1"/>
              </a:buClr>
              <a:buSzPts val="4200"/>
              <a:buNone/>
              <a:defRPr sz="5600">
                <a:solidFill>
                  <a:schemeClr val="accent1"/>
                </a:solidFill>
              </a:defRPr>
            </a:lvl5pPr>
            <a:lvl6pPr lvl="5" algn="ctr">
              <a:lnSpc>
                <a:spcPct val="100000"/>
              </a:lnSpc>
              <a:spcBef>
                <a:spcPts val="0"/>
              </a:spcBef>
              <a:spcAft>
                <a:spcPts val="0"/>
              </a:spcAft>
              <a:buClr>
                <a:schemeClr val="accent1"/>
              </a:buClr>
              <a:buSzPts val="4200"/>
              <a:buNone/>
              <a:defRPr sz="5600">
                <a:solidFill>
                  <a:schemeClr val="accent1"/>
                </a:solidFill>
              </a:defRPr>
            </a:lvl6pPr>
            <a:lvl7pPr lvl="6" algn="ctr">
              <a:lnSpc>
                <a:spcPct val="100000"/>
              </a:lnSpc>
              <a:spcBef>
                <a:spcPts val="0"/>
              </a:spcBef>
              <a:spcAft>
                <a:spcPts val="0"/>
              </a:spcAft>
              <a:buClr>
                <a:schemeClr val="accent1"/>
              </a:buClr>
              <a:buSzPts val="4200"/>
              <a:buNone/>
              <a:defRPr sz="5600">
                <a:solidFill>
                  <a:schemeClr val="accent1"/>
                </a:solidFill>
              </a:defRPr>
            </a:lvl7pPr>
            <a:lvl8pPr lvl="7" algn="ctr">
              <a:lnSpc>
                <a:spcPct val="100000"/>
              </a:lnSpc>
              <a:spcBef>
                <a:spcPts val="0"/>
              </a:spcBef>
              <a:spcAft>
                <a:spcPts val="0"/>
              </a:spcAft>
              <a:buClr>
                <a:schemeClr val="accent1"/>
              </a:buClr>
              <a:buSzPts val="4200"/>
              <a:buNone/>
              <a:defRPr sz="5600">
                <a:solidFill>
                  <a:schemeClr val="accent1"/>
                </a:solidFill>
              </a:defRPr>
            </a:lvl8pPr>
            <a:lvl9pPr lvl="8" algn="ctr">
              <a:lnSpc>
                <a:spcPct val="100000"/>
              </a:lnSpc>
              <a:spcBef>
                <a:spcPts val="0"/>
              </a:spcBef>
              <a:spcAft>
                <a:spcPts val="0"/>
              </a:spcAft>
              <a:buClr>
                <a:schemeClr val="accent1"/>
              </a:buClr>
              <a:buSzPts val="4200"/>
              <a:buNone/>
              <a:defRPr sz="5600">
                <a:solidFill>
                  <a:schemeClr val="accent1"/>
                </a:solidFill>
              </a:defRPr>
            </a:lvl9pPr>
          </a:lstStyle>
          <a:p>
            <a:endParaRPr/>
          </a:p>
        </p:txBody>
      </p:sp>
      <p:sp>
        <p:nvSpPr>
          <p:cNvPr id="153" name="Google Shape;153;p34"/>
          <p:cNvSpPr txBox="1">
            <a:spLocks noGrp="1"/>
          </p:cNvSpPr>
          <p:nvPr>
            <p:ph type="subTitle" idx="1"/>
          </p:nvPr>
        </p:nvSpPr>
        <p:spPr>
          <a:xfrm>
            <a:off x="3208833" y="5261660"/>
            <a:ext cx="5774000" cy="548800"/>
          </a:xfrm>
          <a:prstGeom prst="rect">
            <a:avLst/>
          </a:prstGeom>
          <a:noFill/>
          <a:ln>
            <a:noFill/>
          </a:ln>
        </p:spPr>
        <p:txBody>
          <a:bodyPr spcFirstLastPara="1" wrap="square" lIns="121897" tIns="121897" rIns="121897" bIns="121897" anchor="t" anchorCtr="0">
            <a:noAutofit/>
          </a:bodyPr>
          <a:lstStyle>
            <a:lvl1pPr lvl="0" algn="ctr">
              <a:lnSpc>
                <a:spcPct val="100000"/>
              </a:lnSpc>
              <a:spcBef>
                <a:spcPts val="0"/>
              </a:spcBef>
              <a:spcAft>
                <a:spcPts val="0"/>
              </a:spcAft>
              <a:buClr>
                <a:srgbClr val="000000"/>
              </a:buClr>
              <a:buSzPts val="2100"/>
              <a:buNone/>
              <a:defRPr sz="1900">
                <a:solidFill>
                  <a:schemeClr val="dk1"/>
                </a:solidFill>
              </a:defRPr>
            </a:lvl1pPr>
            <a:lvl2pPr lvl="1" algn="ctr">
              <a:lnSpc>
                <a:spcPct val="100000"/>
              </a:lnSpc>
              <a:spcBef>
                <a:spcPts val="0"/>
              </a:spcBef>
              <a:spcAft>
                <a:spcPts val="0"/>
              </a:spcAft>
              <a:buClr>
                <a:srgbClr val="000000"/>
              </a:buClr>
              <a:buSzPts val="2100"/>
              <a:buNone/>
              <a:defRPr sz="2800">
                <a:solidFill>
                  <a:srgbClr val="000000"/>
                </a:solidFill>
              </a:defRPr>
            </a:lvl2pPr>
            <a:lvl3pPr lvl="2" algn="ctr">
              <a:lnSpc>
                <a:spcPct val="100000"/>
              </a:lnSpc>
              <a:spcBef>
                <a:spcPts val="0"/>
              </a:spcBef>
              <a:spcAft>
                <a:spcPts val="0"/>
              </a:spcAft>
              <a:buClr>
                <a:srgbClr val="000000"/>
              </a:buClr>
              <a:buSzPts val="2100"/>
              <a:buNone/>
              <a:defRPr sz="2800">
                <a:solidFill>
                  <a:srgbClr val="000000"/>
                </a:solidFill>
              </a:defRPr>
            </a:lvl3pPr>
            <a:lvl4pPr lvl="3" algn="ctr">
              <a:lnSpc>
                <a:spcPct val="100000"/>
              </a:lnSpc>
              <a:spcBef>
                <a:spcPts val="0"/>
              </a:spcBef>
              <a:spcAft>
                <a:spcPts val="0"/>
              </a:spcAft>
              <a:buClr>
                <a:srgbClr val="000000"/>
              </a:buClr>
              <a:buSzPts val="2100"/>
              <a:buNone/>
              <a:defRPr sz="2800">
                <a:solidFill>
                  <a:srgbClr val="000000"/>
                </a:solidFill>
              </a:defRPr>
            </a:lvl4pPr>
            <a:lvl5pPr lvl="4" algn="ctr">
              <a:lnSpc>
                <a:spcPct val="100000"/>
              </a:lnSpc>
              <a:spcBef>
                <a:spcPts val="0"/>
              </a:spcBef>
              <a:spcAft>
                <a:spcPts val="0"/>
              </a:spcAft>
              <a:buClr>
                <a:srgbClr val="000000"/>
              </a:buClr>
              <a:buSzPts val="2100"/>
              <a:buNone/>
              <a:defRPr sz="2800">
                <a:solidFill>
                  <a:srgbClr val="000000"/>
                </a:solidFill>
              </a:defRPr>
            </a:lvl5pPr>
            <a:lvl6pPr lvl="5" algn="ctr">
              <a:lnSpc>
                <a:spcPct val="100000"/>
              </a:lnSpc>
              <a:spcBef>
                <a:spcPts val="0"/>
              </a:spcBef>
              <a:spcAft>
                <a:spcPts val="0"/>
              </a:spcAft>
              <a:buClr>
                <a:srgbClr val="000000"/>
              </a:buClr>
              <a:buSzPts val="2100"/>
              <a:buNone/>
              <a:defRPr sz="2800">
                <a:solidFill>
                  <a:srgbClr val="000000"/>
                </a:solidFill>
              </a:defRPr>
            </a:lvl6pPr>
            <a:lvl7pPr lvl="6" algn="ctr">
              <a:lnSpc>
                <a:spcPct val="100000"/>
              </a:lnSpc>
              <a:spcBef>
                <a:spcPts val="0"/>
              </a:spcBef>
              <a:spcAft>
                <a:spcPts val="0"/>
              </a:spcAft>
              <a:buClr>
                <a:srgbClr val="000000"/>
              </a:buClr>
              <a:buSzPts val="2100"/>
              <a:buNone/>
              <a:defRPr sz="2800">
                <a:solidFill>
                  <a:srgbClr val="000000"/>
                </a:solidFill>
              </a:defRPr>
            </a:lvl7pPr>
            <a:lvl8pPr lvl="7" algn="ctr">
              <a:lnSpc>
                <a:spcPct val="100000"/>
              </a:lnSpc>
              <a:spcBef>
                <a:spcPts val="0"/>
              </a:spcBef>
              <a:spcAft>
                <a:spcPts val="0"/>
              </a:spcAft>
              <a:buClr>
                <a:srgbClr val="000000"/>
              </a:buClr>
              <a:buSzPts val="2100"/>
              <a:buNone/>
              <a:defRPr sz="2800">
                <a:solidFill>
                  <a:srgbClr val="000000"/>
                </a:solidFill>
              </a:defRPr>
            </a:lvl8pPr>
            <a:lvl9pPr lvl="8" algn="ctr">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154" name="Google Shape;154;p34"/>
          <p:cNvSpPr txBox="1">
            <a:spLocks noGrp="1"/>
          </p:cNvSpPr>
          <p:nvPr>
            <p:ph type="title" idx="2"/>
          </p:nvPr>
        </p:nvSpPr>
        <p:spPr>
          <a:xfrm>
            <a:off x="4590433" y="1599533"/>
            <a:ext cx="3010800" cy="1644000"/>
          </a:xfrm>
          <a:prstGeom prst="rect">
            <a:avLst/>
          </a:prstGeom>
          <a:noFill/>
          <a:ln>
            <a:noFill/>
          </a:ln>
        </p:spPr>
        <p:txBody>
          <a:bodyPr spcFirstLastPara="1" wrap="square" lIns="121897" tIns="121897" rIns="121897" bIns="121897" anchor="ctr" anchorCtr="0">
            <a:noAutofit/>
          </a:bodyPr>
          <a:lstStyle>
            <a:lvl1pPr lvl="0" algn="ctr">
              <a:lnSpc>
                <a:spcPct val="100000"/>
              </a:lnSpc>
              <a:spcBef>
                <a:spcPts val="0"/>
              </a:spcBef>
              <a:spcAft>
                <a:spcPts val="0"/>
              </a:spcAft>
              <a:buSzPts val="12000"/>
              <a:buNone/>
              <a:defRPr sz="16000">
                <a:solidFill>
                  <a:schemeClr val="accent5"/>
                </a:solidFill>
              </a:defRPr>
            </a:lvl1pPr>
            <a:lvl2pPr lvl="1" algn="ctr">
              <a:lnSpc>
                <a:spcPct val="100000"/>
              </a:lnSpc>
              <a:spcBef>
                <a:spcPts val="0"/>
              </a:spcBef>
              <a:spcAft>
                <a:spcPts val="0"/>
              </a:spcAft>
              <a:buClr>
                <a:schemeClr val="accent1"/>
              </a:buClr>
              <a:buSzPts val="12000"/>
              <a:buNone/>
              <a:defRPr sz="16000">
                <a:solidFill>
                  <a:schemeClr val="accent1"/>
                </a:solidFill>
              </a:defRPr>
            </a:lvl2pPr>
            <a:lvl3pPr lvl="2" algn="ctr">
              <a:lnSpc>
                <a:spcPct val="100000"/>
              </a:lnSpc>
              <a:spcBef>
                <a:spcPts val="0"/>
              </a:spcBef>
              <a:spcAft>
                <a:spcPts val="0"/>
              </a:spcAft>
              <a:buClr>
                <a:schemeClr val="accent1"/>
              </a:buClr>
              <a:buSzPts val="12000"/>
              <a:buNone/>
              <a:defRPr sz="16000">
                <a:solidFill>
                  <a:schemeClr val="accent1"/>
                </a:solidFill>
              </a:defRPr>
            </a:lvl3pPr>
            <a:lvl4pPr lvl="3" algn="ctr">
              <a:lnSpc>
                <a:spcPct val="100000"/>
              </a:lnSpc>
              <a:spcBef>
                <a:spcPts val="0"/>
              </a:spcBef>
              <a:spcAft>
                <a:spcPts val="0"/>
              </a:spcAft>
              <a:buClr>
                <a:schemeClr val="accent1"/>
              </a:buClr>
              <a:buSzPts val="12000"/>
              <a:buNone/>
              <a:defRPr sz="16000">
                <a:solidFill>
                  <a:schemeClr val="accent1"/>
                </a:solidFill>
              </a:defRPr>
            </a:lvl4pPr>
            <a:lvl5pPr lvl="4" algn="ctr">
              <a:lnSpc>
                <a:spcPct val="100000"/>
              </a:lnSpc>
              <a:spcBef>
                <a:spcPts val="0"/>
              </a:spcBef>
              <a:spcAft>
                <a:spcPts val="0"/>
              </a:spcAft>
              <a:buClr>
                <a:schemeClr val="accent1"/>
              </a:buClr>
              <a:buSzPts val="12000"/>
              <a:buNone/>
              <a:defRPr sz="16000">
                <a:solidFill>
                  <a:schemeClr val="accent1"/>
                </a:solidFill>
              </a:defRPr>
            </a:lvl5pPr>
            <a:lvl6pPr lvl="5" algn="ctr">
              <a:lnSpc>
                <a:spcPct val="100000"/>
              </a:lnSpc>
              <a:spcBef>
                <a:spcPts val="0"/>
              </a:spcBef>
              <a:spcAft>
                <a:spcPts val="0"/>
              </a:spcAft>
              <a:buClr>
                <a:schemeClr val="accent1"/>
              </a:buClr>
              <a:buSzPts val="12000"/>
              <a:buNone/>
              <a:defRPr sz="16000">
                <a:solidFill>
                  <a:schemeClr val="accent1"/>
                </a:solidFill>
              </a:defRPr>
            </a:lvl6pPr>
            <a:lvl7pPr lvl="6" algn="ctr">
              <a:lnSpc>
                <a:spcPct val="100000"/>
              </a:lnSpc>
              <a:spcBef>
                <a:spcPts val="0"/>
              </a:spcBef>
              <a:spcAft>
                <a:spcPts val="0"/>
              </a:spcAft>
              <a:buClr>
                <a:schemeClr val="accent1"/>
              </a:buClr>
              <a:buSzPts val="12000"/>
              <a:buNone/>
              <a:defRPr sz="16000">
                <a:solidFill>
                  <a:schemeClr val="accent1"/>
                </a:solidFill>
              </a:defRPr>
            </a:lvl7pPr>
            <a:lvl8pPr lvl="7" algn="ctr">
              <a:lnSpc>
                <a:spcPct val="100000"/>
              </a:lnSpc>
              <a:spcBef>
                <a:spcPts val="0"/>
              </a:spcBef>
              <a:spcAft>
                <a:spcPts val="0"/>
              </a:spcAft>
              <a:buClr>
                <a:schemeClr val="accent1"/>
              </a:buClr>
              <a:buSzPts val="12000"/>
              <a:buNone/>
              <a:defRPr sz="16000">
                <a:solidFill>
                  <a:schemeClr val="accent1"/>
                </a:solidFill>
              </a:defRPr>
            </a:lvl8pPr>
            <a:lvl9pPr lvl="8" algn="ctr">
              <a:lnSpc>
                <a:spcPct val="100000"/>
              </a:lnSpc>
              <a:spcBef>
                <a:spcPts val="0"/>
              </a:spcBef>
              <a:spcAft>
                <a:spcPts val="0"/>
              </a:spcAft>
              <a:buClr>
                <a:schemeClr val="accent1"/>
              </a:buClr>
              <a:buSzPts val="12000"/>
              <a:buNone/>
              <a:defRPr sz="16000">
                <a:solidFill>
                  <a:schemeClr val="accent1"/>
                </a:solidFill>
              </a:defRPr>
            </a:lvl9pPr>
          </a:lstStyle>
          <a:p>
            <a:endParaRPr/>
          </a:p>
        </p:txBody>
      </p:sp>
      <p:grpSp>
        <p:nvGrpSpPr>
          <p:cNvPr id="155" name="Google Shape;155;p34"/>
          <p:cNvGrpSpPr/>
          <p:nvPr/>
        </p:nvGrpSpPr>
        <p:grpSpPr>
          <a:xfrm rot="10800000">
            <a:off x="8836147" y="4590135"/>
            <a:ext cx="3814741" cy="3336181"/>
            <a:chOff x="-246450" y="-584564"/>
            <a:chExt cx="2519866" cy="2203554"/>
          </a:xfrm>
        </p:grpSpPr>
        <p:sp>
          <p:nvSpPr>
            <p:cNvPr id="156" name="Google Shape;156;p34"/>
            <p:cNvSpPr/>
            <p:nvPr/>
          </p:nvSpPr>
          <p:spPr>
            <a:xfrm>
              <a:off x="920700" y="-197324"/>
              <a:ext cx="503700" cy="503700"/>
            </a:xfrm>
            <a:prstGeom prst="ellipse">
              <a:avLst/>
            </a:prstGeom>
            <a:solidFill>
              <a:srgbClr val="9DD4D6"/>
            </a:solidFill>
            <a:ln>
              <a:noFill/>
            </a:ln>
          </p:spPr>
          <p:txBody>
            <a:bodyPr spcFirstLastPara="1" wrap="square" lIns="91425" tIns="91425" rIns="91425" bIns="91425" anchor="ctr" anchorCtr="0">
              <a:noAutofit/>
            </a:bodyPr>
            <a:lstStyle/>
            <a:p>
              <a:pPr defTabSz="1219140">
                <a:buClr>
                  <a:srgbClr val="000000"/>
                </a:buClr>
                <a:buSzPts val="1400"/>
                <a:buFont typeface="Arial"/>
                <a:buNone/>
                <a:defRPr/>
              </a:pPr>
              <a:endParaRPr sz="1900" kern="0">
                <a:solidFill>
                  <a:srgbClr val="000000"/>
                </a:solidFill>
                <a:ea typeface="Arial"/>
                <a:cs typeface="Arial"/>
                <a:sym typeface="Arial"/>
              </a:endParaRPr>
            </a:p>
          </p:txBody>
        </p:sp>
        <p:sp>
          <p:nvSpPr>
            <p:cNvPr id="157" name="Google Shape;157;p34"/>
            <p:cNvSpPr/>
            <p:nvPr/>
          </p:nvSpPr>
          <p:spPr>
            <a:xfrm>
              <a:off x="-169775" y="-272623"/>
              <a:ext cx="1440000" cy="1440000"/>
            </a:xfrm>
            <a:prstGeom prst="ellipse">
              <a:avLst/>
            </a:prstGeom>
            <a:solidFill>
              <a:srgbClr val="9DD4D6"/>
            </a:solidFill>
            <a:ln>
              <a:noFill/>
            </a:ln>
          </p:spPr>
          <p:txBody>
            <a:bodyPr spcFirstLastPara="1" wrap="square" lIns="91425" tIns="91425" rIns="91425" bIns="91425" anchor="ctr" anchorCtr="0">
              <a:noAutofit/>
            </a:bodyPr>
            <a:lstStyle/>
            <a:p>
              <a:pPr defTabSz="1219140">
                <a:buClr>
                  <a:srgbClr val="000000"/>
                </a:buClr>
                <a:buSzPts val="1400"/>
                <a:buFont typeface="Arial"/>
                <a:buNone/>
                <a:defRPr/>
              </a:pPr>
              <a:endParaRPr sz="1900" kern="0">
                <a:solidFill>
                  <a:srgbClr val="000000"/>
                </a:solidFill>
                <a:ea typeface="Arial"/>
                <a:cs typeface="Arial"/>
                <a:sym typeface="Arial"/>
              </a:endParaRPr>
            </a:p>
          </p:txBody>
        </p:sp>
        <p:sp>
          <p:nvSpPr>
            <p:cNvPr id="158" name="Google Shape;158;p34"/>
            <p:cNvSpPr/>
            <p:nvPr/>
          </p:nvSpPr>
          <p:spPr>
            <a:xfrm>
              <a:off x="-246450" y="779890"/>
              <a:ext cx="839100" cy="839100"/>
            </a:xfrm>
            <a:prstGeom prst="ellipse">
              <a:avLst/>
            </a:prstGeom>
            <a:solidFill>
              <a:srgbClr val="9DD4D6"/>
            </a:solidFill>
            <a:ln>
              <a:noFill/>
            </a:ln>
          </p:spPr>
          <p:txBody>
            <a:bodyPr spcFirstLastPara="1" wrap="square" lIns="91425" tIns="91425" rIns="91425" bIns="91425" anchor="ctr" anchorCtr="0">
              <a:noAutofit/>
            </a:bodyPr>
            <a:lstStyle/>
            <a:p>
              <a:pPr defTabSz="1219140">
                <a:buClr>
                  <a:srgbClr val="000000"/>
                </a:buClr>
                <a:buSzPts val="1400"/>
                <a:buFont typeface="Arial"/>
                <a:buNone/>
                <a:defRPr/>
              </a:pPr>
              <a:endParaRPr sz="1900" kern="0">
                <a:solidFill>
                  <a:srgbClr val="000000"/>
                </a:solidFill>
                <a:ea typeface="Arial"/>
                <a:cs typeface="Arial"/>
                <a:sym typeface="Arial"/>
              </a:endParaRPr>
            </a:p>
          </p:txBody>
        </p:sp>
        <p:sp>
          <p:nvSpPr>
            <p:cNvPr id="159" name="Google Shape;159;p34"/>
            <p:cNvSpPr/>
            <p:nvPr/>
          </p:nvSpPr>
          <p:spPr>
            <a:xfrm>
              <a:off x="1270216" y="-584564"/>
              <a:ext cx="1003200" cy="1003800"/>
            </a:xfrm>
            <a:prstGeom prst="ellipse">
              <a:avLst/>
            </a:prstGeom>
            <a:solidFill>
              <a:srgbClr val="9DD4D6"/>
            </a:solidFill>
            <a:ln>
              <a:noFill/>
            </a:ln>
          </p:spPr>
          <p:txBody>
            <a:bodyPr spcFirstLastPara="1" wrap="square" lIns="91425" tIns="91425" rIns="91425" bIns="91425" anchor="ctr" anchorCtr="0">
              <a:noAutofit/>
            </a:bodyPr>
            <a:lstStyle/>
            <a:p>
              <a:pPr defTabSz="1219140">
                <a:buClr>
                  <a:srgbClr val="000000"/>
                </a:buClr>
                <a:buSzPts val="1400"/>
                <a:buFont typeface="Arial"/>
                <a:buNone/>
                <a:defRPr/>
              </a:pPr>
              <a:endParaRPr sz="1900" kern="0">
                <a:solidFill>
                  <a:srgbClr val="000000"/>
                </a:solidFill>
                <a:ea typeface="Arial"/>
                <a:cs typeface="Arial"/>
                <a:sym typeface="Arial"/>
              </a:endParaRPr>
            </a:p>
          </p:txBody>
        </p:sp>
      </p:grpSp>
      <p:grpSp>
        <p:nvGrpSpPr>
          <p:cNvPr id="160" name="Google Shape;160;p34"/>
          <p:cNvGrpSpPr/>
          <p:nvPr/>
        </p:nvGrpSpPr>
        <p:grpSpPr>
          <a:xfrm rot="10800000">
            <a:off x="-439096" y="4669773"/>
            <a:ext cx="3794819" cy="3176911"/>
            <a:chOff x="7080489" y="-542449"/>
            <a:chExt cx="2304919" cy="1929610"/>
          </a:xfrm>
        </p:grpSpPr>
        <p:sp>
          <p:nvSpPr>
            <p:cNvPr id="161" name="Google Shape;161;p34"/>
            <p:cNvSpPr/>
            <p:nvPr/>
          </p:nvSpPr>
          <p:spPr>
            <a:xfrm>
              <a:off x="7420700" y="-137861"/>
              <a:ext cx="517200" cy="517200"/>
            </a:xfrm>
            <a:prstGeom prst="ellipse">
              <a:avLst/>
            </a:prstGeom>
            <a:solidFill>
              <a:srgbClr val="F5AFA5"/>
            </a:solidFill>
            <a:ln>
              <a:noFill/>
            </a:ln>
          </p:spPr>
          <p:txBody>
            <a:bodyPr spcFirstLastPara="1" wrap="square" lIns="91425" tIns="91425" rIns="91425" bIns="91425" anchor="ctr" anchorCtr="0">
              <a:noAutofit/>
            </a:bodyPr>
            <a:lstStyle/>
            <a:p>
              <a:pPr defTabSz="1219140">
                <a:buClr>
                  <a:srgbClr val="000000"/>
                </a:buClr>
                <a:buSzPts val="1400"/>
                <a:buFont typeface="Arial"/>
                <a:buNone/>
                <a:defRPr/>
              </a:pPr>
              <a:endParaRPr sz="1900" kern="0">
                <a:solidFill>
                  <a:srgbClr val="000000"/>
                </a:solidFill>
                <a:ea typeface="Arial"/>
                <a:cs typeface="Arial"/>
                <a:sym typeface="Arial"/>
              </a:endParaRPr>
            </a:p>
          </p:txBody>
        </p:sp>
        <p:sp>
          <p:nvSpPr>
            <p:cNvPr id="162" name="Google Shape;162;p34"/>
            <p:cNvSpPr/>
            <p:nvPr/>
          </p:nvSpPr>
          <p:spPr>
            <a:xfrm>
              <a:off x="7815506" y="-542449"/>
              <a:ext cx="1569900" cy="1569900"/>
            </a:xfrm>
            <a:prstGeom prst="ellipse">
              <a:avLst/>
            </a:prstGeom>
            <a:solidFill>
              <a:srgbClr val="F5AFA5"/>
            </a:solidFill>
            <a:ln>
              <a:noFill/>
            </a:ln>
          </p:spPr>
          <p:txBody>
            <a:bodyPr spcFirstLastPara="1" wrap="square" lIns="91425" tIns="91425" rIns="91425" bIns="91425" anchor="ctr" anchorCtr="0">
              <a:noAutofit/>
            </a:bodyPr>
            <a:lstStyle/>
            <a:p>
              <a:pPr defTabSz="1219140">
                <a:buClr>
                  <a:srgbClr val="000000"/>
                </a:buClr>
                <a:buSzPts val="1400"/>
                <a:buFont typeface="Arial"/>
                <a:buNone/>
                <a:defRPr/>
              </a:pPr>
              <a:endParaRPr sz="1900" kern="0">
                <a:solidFill>
                  <a:srgbClr val="000000"/>
                </a:solidFill>
                <a:ea typeface="Arial"/>
                <a:cs typeface="Arial"/>
                <a:sym typeface="Arial"/>
              </a:endParaRPr>
            </a:p>
          </p:txBody>
        </p:sp>
        <p:sp>
          <p:nvSpPr>
            <p:cNvPr id="163" name="Google Shape;163;p34"/>
            <p:cNvSpPr/>
            <p:nvPr/>
          </p:nvSpPr>
          <p:spPr>
            <a:xfrm>
              <a:off x="8587108" y="589161"/>
              <a:ext cx="798300" cy="798000"/>
            </a:xfrm>
            <a:prstGeom prst="ellipse">
              <a:avLst/>
            </a:prstGeom>
            <a:solidFill>
              <a:srgbClr val="F5AFA5"/>
            </a:solidFill>
            <a:ln>
              <a:noFill/>
            </a:ln>
          </p:spPr>
          <p:txBody>
            <a:bodyPr spcFirstLastPara="1" wrap="square" lIns="91425" tIns="91425" rIns="91425" bIns="91425" anchor="ctr" anchorCtr="0">
              <a:noAutofit/>
            </a:bodyPr>
            <a:lstStyle/>
            <a:p>
              <a:pPr defTabSz="1219140">
                <a:buClr>
                  <a:srgbClr val="000000"/>
                </a:buClr>
                <a:buSzPts val="1400"/>
                <a:buFont typeface="Arial"/>
                <a:buNone/>
                <a:defRPr/>
              </a:pPr>
              <a:endParaRPr sz="1900" kern="0">
                <a:solidFill>
                  <a:srgbClr val="000000"/>
                </a:solidFill>
                <a:ea typeface="Arial"/>
                <a:cs typeface="Arial"/>
                <a:sym typeface="Arial"/>
              </a:endParaRPr>
            </a:p>
          </p:txBody>
        </p:sp>
        <p:sp>
          <p:nvSpPr>
            <p:cNvPr id="164" name="Google Shape;164;p34"/>
            <p:cNvSpPr/>
            <p:nvPr/>
          </p:nvSpPr>
          <p:spPr>
            <a:xfrm>
              <a:off x="7080489" y="-314043"/>
              <a:ext cx="456000" cy="456000"/>
            </a:xfrm>
            <a:prstGeom prst="ellipse">
              <a:avLst/>
            </a:prstGeom>
            <a:solidFill>
              <a:srgbClr val="F5AFA5"/>
            </a:solidFill>
            <a:ln>
              <a:noFill/>
            </a:ln>
          </p:spPr>
          <p:txBody>
            <a:bodyPr spcFirstLastPara="1" wrap="square" lIns="91425" tIns="91425" rIns="91425" bIns="91425" anchor="ctr" anchorCtr="0">
              <a:noAutofit/>
            </a:bodyPr>
            <a:lstStyle/>
            <a:p>
              <a:pPr defTabSz="1219140">
                <a:buClr>
                  <a:srgbClr val="000000"/>
                </a:buClr>
                <a:buSzPts val="1400"/>
                <a:buFont typeface="Arial"/>
                <a:buNone/>
                <a:defRPr/>
              </a:pPr>
              <a:endParaRPr sz="1900" kern="0">
                <a:solidFill>
                  <a:srgbClr val="000000"/>
                </a:solidFill>
                <a:ea typeface="Arial"/>
                <a:cs typeface="Arial"/>
                <a:sym typeface="Arial"/>
              </a:endParaRPr>
            </a:p>
          </p:txBody>
        </p:sp>
      </p:grpSp>
      <p:sp>
        <p:nvSpPr>
          <p:cNvPr id="165" name="Google Shape;165;p34"/>
          <p:cNvSpPr/>
          <p:nvPr/>
        </p:nvSpPr>
        <p:spPr>
          <a:xfrm>
            <a:off x="1006264" y="-306332"/>
            <a:ext cx="1180400" cy="1180800"/>
          </a:xfrm>
          <a:prstGeom prst="ellipse">
            <a:avLst/>
          </a:prstGeom>
          <a:solidFill>
            <a:schemeClr val="accent1"/>
          </a:solidFill>
          <a:ln>
            <a:noFill/>
          </a:ln>
        </p:spPr>
        <p:txBody>
          <a:bodyPr spcFirstLastPara="1" wrap="square" lIns="121897" tIns="121897" rIns="121897" bIns="121897" anchor="ctr" anchorCtr="0">
            <a:noAutofit/>
          </a:bodyPr>
          <a:lstStyle/>
          <a:p>
            <a:pPr defTabSz="1219140">
              <a:buClr>
                <a:srgbClr val="000000"/>
              </a:buClr>
              <a:buSzPts val="1400"/>
              <a:buFont typeface="Arial"/>
              <a:buNone/>
              <a:defRPr/>
            </a:pPr>
            <a:endParaRPr sz="1900" kern="0">
              <a:solidFill>
                <a:srgbClr val="000000"/>
              </a:solidFill>
              <a:ea typeface="Arial"/>
              <a:cs typeface="Arial"/>
              <a:sym typeface="Arial"/>
            </a:endParaRPr>
          </a:p>
        </p:txBody>
      </p:sp>
      <p:sp>
        <p:nvSpPr>
          <p:cNvPr id="166" name="Google Shape;166;p34"/>
          <p:cNvSpPr/>
          <p:nvPr/>
        </p:nvSpPr>
        <p:spPr>
          <a:xfrm>
            <a:off x="-1040279" y="432363"/>
            <a:ext cx="2180000" cy="2180000"/>
          </a:xfrm>
          <a:prstGeom prst="ellipse">
            <a:avLst/>
          </a:prstGeom>
          <a:solidFill>
            <a:schemeClr val="accent1"/>
          </a:solidFill>
          <a:ln>
            <a:noFill/>
          </a:ln>
        </p:spPr>
        <p:txBody>
          <a:bodyPr spcFirstLastPara="1" wrap="square" lIns="121897" tIns="121897" rIns="121897" bIns="121897" anchor="ctr" anchorCtr="0">
            <a:noAutofit/>
          </a:bodyPr>
          <a:lstStyle/>
          <a:p>
            <a:pPr defTabSz="1219140">
              <a:buClr>
                <a:srgbClr val="000000"/>
              </a:buClr>
              <a:buSzPts val="1400"/>
              <a:buFont typeface="Arial"/>
              <a:buNone/>
              <a:defRPr/>
            </a:pPr>
            <a:endParaRPr sz="1900" kern="0">
              <a:solidFill>
                <a:srgbClr val="000000"/>
              </a:solidFill>
              <a:ea typeface="Arial"/>
              <a:cs typeface="Arial"/>
              <a:sym typeface="Arial"/>
            </a:endParaRPr>
          </a:p>
        </p:txBody>
      </p:sp>
      <p:sp>
        <p:nvSpPr>
          <p:cNvPr id="167" name="Google Shape;167;p34"/>
          <p:cNvSpPr/>
          <p:nvPr/>
        </p:nvSpPr>
        <p:spPr>
          <a:xfrm>
            <a:off x="-241665" y="-371667"/>
            <a:ext cx="1492800" cy="1492800"/>
          </a:xfrm>
          <a:prstGeom prst="ellipse">
            <a:avLst/>
          </a:prstGeom>
          <a:solidFill>
            <a:schemeClr val="accent1"/>
          </a:solidFill>
          <a:ln>
            <a:noFill/>
          </a:ln>
        </p:spPr>
        <p:txBody>
          <a:bodyPr spcFirstLastPara="1" wrap="square" lIns="121897" tIns="121897" rIns="121897" bIns="121897" anchor="ctr" anchorCtr="0">
            <a:noAutofit/>
          </a:bodyPr>
          <a:lstStyle/>
          <a:p>
            <a:pPr defTabSz="1219140">
              <a:buClr>
                <a:srgbClr val="000000"/>
              </a:buClr>
              <a:buSzPts val="1400"/>
              <a:buFont typeface="Arial"/>
              <a:buNone/>
              <a:defRPr/>
            </a:pPr>
            <a:endParaRPr sz="1900" kern="0">
              <a:solidFill>
                <a:srgbClr val="000000"/>
              </a:solidFill>
              <a:ea typeface="Arial"/>
              <a:cs typeface="Arial"/>
              <a:sym typeface="Arial"/>
            </a:endParaRPr>
          </a:p>
        </p:txBody>
      </p:sp>
      <p:sp>
        <p:nvSpPr>
          <p:cNvPr id="168" name="Google Shape;168;p34"/>
          <p:cNvSpPr/>
          <p:nvPr/>
        </p:nvSpPr>
        <p:spPr>
          <a:xfrm>
            <a:off x="1623109" y="-951551"/>
            <a:ext cx="1518800" cy="1519600"/>
          </a:xfrm>
          <a:prstGeom prst="ellipse">
            <a:avLst/>
          </a:prstGeom>
          <a:solidFill>
            <a:schemeClr val="accent1"/>
          </a:solidFill>
          <a:ln>
            <a:noFill/>
          </a:ln>
        </p:spPr>
        <p:txBody>
          <a:bodyPr spcFirstLastPara="1" wrap="square" lIns="121897" tIns="121897" rIns="121897" bIns="121897" anchor="ctr" anchorCtr="0">
            <a:noAutofit/>
          </a:bodyPr>
          <a:lstStyle/>
          <a:p>
            <a:pPr defTabSz="1219140">
              <a:buClr>
                <a:srgbClr val="000000"/>
              </a:buClr>
              <a:buSzPts val="1400"/>
              <a:buFont typeface="Arial"/>
              <a:buNone/>
              <a:defRPr/>
            </a:pPr>
            <a:endParaRPr sz="1900" kern="0">
              <a:solidFill>
                <a:srgbClr val="000000"/>
              </a:solidFill>
              <a:ea typeface="Arial"/>
              <a:cs typeface="Arial"/>
              <a:sym typeface="Arial"/>
            </a:endParaRPr>
          </a:p>
        </p:txBody>
      </p:sp>
      <p:sp>
        <p:nvSpPr>
          <p:cNvPr id="169" name="Google Shape;169;p34"/>
          <p:cNvSpPr/>
          <p:nvPr/>
        </p:nvSpPr>
        <p:spPr>
          <a:xfrm>
            <a:off x="10286121" y="-661471"/>
            <a:ext cx="2180000" cy="2180000"/>
          </a:xfrm>
          <a:prstGeom prst="ellipse">
            <a:avLst/>
          </a:prstGeom>
          <a:solidFill>
            <a:schemeClr val="accent3"/>
          </a:solidFill>
          <a:ln>
            <a:noFill/>
          </a:ln>
        </p:spPr>
        <p:txBody>
          <a:bodyPr spcFirstLastPara="1" wrap="square" lIns="121897" tIns="121897" rIns="121897" bIns="121897" anchor="ctr" anchorCtr="0">
            <a:noAutofit/>
          </a:bodyPr>
          <a:lstStyle/>
          <a:p>
            <a:pPr defTabSz="1219140">
              <a:buClr>
                <a:srgbClr val="000000"/>
              </a:buClr>
              <a:buSzPts val="1400"/>
              <a:buFont typeface="Arial"/>
              <a:buNone/>
              <a:defRPr/>
            </a:pPr>
            <a:endParaRPr sz="1900" kern="0">
              <a:solidFill>
                <a:srgbClr val="000000"/>
              </a:solidFill>
              <a:ea typeface="Arial"/>
              <a:cs typeface="Arial"/>
              <a:sym typeface="Arial"/>
            </a:endParaRPr>
          </a:p>
        </p:txBody>
      </p:sp>
      <p:sp>
        <p:nvSpPr>
          <p:cNvPr id="170" name="Google Shape;170;p34"/>
          <p:cNvSpPr/>
          <p:nvPr/>
        </p:nvSpPr>
        <p:spPr>
          <a:xfrm>
            <a:off x="11402476" y="718516"/>
            <a:ext cx="1518800" cy="1519600"/>
          </a:xfrm>
          <a:prstGeom prst="ellipse">
            <a:avLst/>
          </a:prstGeom>
          <a:solidFill>
            <a:schemeClr val="accent3"/>
          </a:solidFill>
          <a:ln>
            <a:noFill/>
          </a:ln>
        </p:spPr>
        <p:txBody>
          <a:bodyPr spcFirstLastPara="1" wrap="square" lIns="121897" tIns="121897" rIns="121897" bIns="121897" anchor="ctr" anchorCtr="0">
            <a:noAutofit/>
          </a:bodyPr>
          <a:lstStyle/>
          <a:p>
            <a:pPr defTabSz="1219140">
              <a:buClr>
                <a:srgbClr val="000000"/>
              </a:buClr>
              <a:buSzPts val="1400"/>
              <a:buFont typeface="Arial"/>
              <a:buNone/>
              <a:defRPr/>
            </a:pPr>
            <a:endParaRPr sz="1900" kern="0">
              <a:solidFill>
                <a:srgbClr val="000000"/>
              </a:solidFill>
              <a:ea typeface="Arial"/>
              <a:cs typeface="Arial"/>
              <a:sym typeface="Arial"/>
            </a:endParaRPr>
          </a:p>
        </p:txBody>
      </p:sp>
      <p:sp>
        <p:nvSpPr>
          <p:cNvPr id="171" name="Google Shape;171;p34"/>
          <p:cNvSpPr/>
          <p:nvPr/>
        </p:nvSpPr>
        <p:spPr>
          <a:xfrm>
            <a:off x="9372580" y="-636184"/>
            <a:ext cx="1270400" cy="1270400"/>
          </a:xfrm>
          <a:prstGeom prst="ellipse">
            <a:avLst/>
          </a:prstGeom>
          <a:solidFill>
            <a:schemeClr val="accent3"/>
          </a:solidFill>
          <a:ln>
            <a:noFill/>
          </a:ln>
        </p:spPr>
        <p:txBody>
          <a:bodyPr spcFirstLastPara="1" wrap="square" lIns="121897" tIns="121897" rIns="121897" bIns="121897" anchor="ctr" anchorCtr="0">
            <a:noAutofit/>
          </a:bodyPr>
          <a:lstStyle/>
          <a:p>
            <a:pPr defTabSz="1219140">
              <a:buClr>
                <a:srgbClr val="000000"/>
              </a:buClr>
              <a:buSzPts val="1400"/>
              <a:buFont typeface="Arial"/>
              <a:buNone/>
              <a:defRPr/>
            </a:pPr>
            <a:endParaRPr sz="1900" kern="0">
              <a:solidFill>
                <a:srgbClr val="000000"/>
              </a:solidFill>
              <a:ea typeface="Arial"/>
              <a:cs typeface="Arial"/>
              <a:sym typeface="Arial"/>
            </a:endParaRPr>
          </a:p>
        </p:txBody>
      </p:sp>
    </p:spTree>
    <p:extLst>
      <p:ext uri="{BB962C8B-B14F-4D97-AF65-F5344CB8AC3E}">
        <p14:creationId xmlns:p14="http://schemas.microsoft.com/office/powerpoint/2010/main" val="2623463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03A27FBE-3F99-40AF-A9C6-51E76F0DD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F88450B6-FE2F-448D-8F18-D6B698473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t>2022/10/3</a:t>
            </a:fld>
            <a:endParaRPr lang="zh-CN" altLang="en-US"/>
          </a:p>
        </p:txBody>
      </p:sp>
      <p:sp>
        <p:nvSpPr>
          <p:cNvPr id="6" name="页脚占位符 5">
            <a:extLst>
              <a:ext uri="{FF2B5EF4-FFF2-40B4-BE49-F238E27FC236}">
                <a16:creationId xmlns="" xmlns:a16="http://schemas.microsoft.com/office/drawing/2014/main" id="{922D18AA-1534-410D-96AD-50A42664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4130402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A834F55D-BA32-4729-947C-505A8646A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97F547F-8334-4C5A-8498-F5E53C7D1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t>2022/10/3</a:t>
            </a:fld>
            <a:endParaRPr lang="zh-CN" altLang="en-US"/>
          </a:p>
        </p:txBody>
      </p:sp>
      <p:sp>
        <p:nvSpPr>
          <p:cNvPr id="6" name="页脚占位符 5">
            <a:extLst>
              <a:ext uri="{FF2B5EF4-FFF2-40B4-BE49-F238E27FC236}">
                <a16:creationId xmlns="" xmlns:a16="http://schemas.microsoft.com/office/drawing/2014/main" id="{5BF43CE3-F971-4B3C-9E58-FEF1C4EA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427495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5.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1.jpeg"/><Relationship Id="rId5" Type="http://schemas.openxmlformats.org/officeDocument/2006/relationships/theme" Target="../theme/theme5.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7.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4CC5787-2417-4D67-BC60-9A7D2AA56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16E505F-C9FE-466B-BA8A-3AD1E9B967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t>2022/10/3</a:t>
            </a:fld>
            <a:endParaRPr lang="zh-CN" altLang="en-US"/>
          </a:p>
        </p:txBody>
      </p:sp>
      <p:sp>
        <p:nvSpPr>
          <p:cNvPr id="5" name="页脚占位符 4">
            <a:extLst>
              <a:ext uri="{FF2B5EF4-FFF2-40B4-BE49-F238E27FC236}">
                <a16:creationId xmlns="" xmlns:a16="http://schemas.microsoft.com/office/drawing/2014/main" id="{6AAA7661-D508-4955-A925-D418035FA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22B67076-C3C8-425C-81B3-923C0BE32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5306604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2864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2022/10/3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4629478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09086771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59281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solidFill>
                  <a:prstClr val="black">
                    <a:tint val="75000"/>
                  </a:prstClr>
                </a:solidFill>
              </a:rPr>
              <a:pPr/>
              <a:t>2022/10/3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36215700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121917" tIns="60958" rIns="121917" bIns="6095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121917" tIns="60958" rIns="121917" bIns="609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121917" tIns="60958" rIns="121917" bIns="60958" rtlCol="0" anchor="ctr"/>
          <a:lstStyle>
            <a:lvl1pPr algn="l">
              <a:defRPr sz="1200">
                <a:solidFill>
                  <a:schemeClr val="tx1">
                    <a:tint val="75000"/>
                  </a:schemeClr>
                </a:solidFill>
              </a:defRPr>
            </a:lvl1pPr>
          </a:lstStyle>
          <a:p>
            <a:pPr defTabSz="914377">
              <a:buFont typeface="Arial"/>
              <a:buNone/>
            </a:pPr>
            <a:fld id="{293FF510-3B05-9448-A8A2-1D71B205723E}" type="datetimeFigureOut">
              <a:rPr lang="x-none" smtClean="0">
                <a:solidFill>
                  <a:prstClr val="black">
                    <a:tint val="75000"/>
                  </a:prstClr>
                </a:solidFill>
                <a:cs typeface="Arial"/>
                <a:sym typeface="Arial"/>
              </a:rPr>
              <a:pPr defTabSz="914377">
                <a:buFont typeface="Arial"/>
                <a:buNone/>
              </a:pPr>
              <a:t>03/10/2022</a:t>
            </a:fld>
            <a:endParaRPr lang="x-none">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121917" tIns="60958" rIns="121917" bIns="60958" rtlCol="0" anchor="ctr"/>
          <a:lstStyle>
            <a:lvl1pPr algn="ctr">
              <a:defRPr sz="1200">
                <a:solidFill>
                  <a:schemeClr val="tx1">
                    <a:tint val="75000"/>
                  </a:schemeClr>
                </a:solidFill>
              </a:defRPr>
            </a:lvl1pPr>
          </a:lstStyle>
          <a:p>
            <a:pPr defTabSz="914377">
              <a:buFont typeface="Arial"/>
              <a:buNone/>
            </a:pPr>
            <a:endParaRPr lang="x-none">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121917" tIns="60958" rIns="121917" bIns="60958" rtlCol="0" anchor="ctr"/>
          <a:lstStyle>
            <a:lvl1pPr algn="r">
              <a:defRPr sz="1200">
                <a:solidFill>
                  <a:schemeClr val="tx1">
                    <a:tint val="75000"/>
                  </a:schemeClr>
                </a:solidFill>
              </a:defRPr>
            </a:lvl1pPr>
          </a:lstStyle>
          <a:p>
            <a:pPr defTabSz="914377">
              <a:buFont typeface="Arial"/>
              <a:buNone/>
            </a:pPr>
            <a:fld id="{BDB6F000-2AF3-654A-A7C9-75E07898F61A}" type="slidenum">
              <a:rPr lang="x-none" smtClean="0">
                <a:solidFill>
                  <a:prstClr val="black">
                    <a:tint val="75000"/>
                  </a:prstClr>
                </a:solidFill>
                <a:cs typeface="Arial"/>
                <a:sym typeface="Arial"/>
              </a:rPr>
              <a:pPr defTabSz="914377">
                <a:buFont typeface="Arial"/>
                <a:buNone/>
              </a:pPr>
              <a:t>‹#›</a:t>
            </a:fld>
            <a:endParaRPr lang="x-none">
              <a:solidFill>
                <a:prstClr val="black">
                  <a:tint val="75000"/>
                </a:prstClr>
              </a:solidFill>
              <a:cs typeface="Arial"/>
              <a:sym typeface="Arial"/>
            </a:endParaRPr>
          </a:p>
        </p:txBody>
      </p:sp>
    </p:spTree>
    <p:extLst>
      <p:ext uri="{BB962C8B-B14F-4D97-AF65-F5344CB8AC3E}">
        <p14:creationId xmlns:p14="http://schemas.microsoft.com/office/powerpoint/2010/main" val="229966818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801" cy="763600"/>
          </a:xfrm>
          <a:prstGeom prst="rect">
            <a:avLst/>
          </a:prstGeom>
          <a:noFill/>
          <a:ln>
            <a:noFill/>
          </a:ln>
        </p:spPr>
        <p:txBody>
          <a:bodyPr spcFirstLastPara="1" wrap="square" lIns="121897" tIns="121897" rIns="121897" bIns="121897" anchor="t" anchorCtr="0">
            <a:noAutofit/>
          </a:bodyPr>
          <a:lstStyle>
            <a:lvl1pPr lvl="0">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1pPr>
            <a:lvl2pPr lvl="1">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2pPr>
            <a:lvl3pPr lvl="2">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3pPr>
            <a:lvl4pPr lvl="3">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4pPr>
            <a:lvl5pPr lvl="4">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5pPr>
            <a:lvl6pPr lvl="5">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6pPr>
            <a:lvl7pPr lvl="6">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7pPr>
            <a:lvl8pPr lvl="7">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8pPr>
            <a:lvl9pPr lvl="8">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9pPr>
          </a:lstStyle>
          <a:p>
            <a:endParaRPr/>
          </a:p>
        </p:txBody>
      </p:sp>
      <p:sp>
        <p:nvSpPr>
          <p:cNvPr id="7" name="Google Shape;7;p1"/>
          <p:cNvSpPr txBox="1">
            <a:spLocks noGrp="1"/>
          </p:cNvSpPr>
          <p:nvPr>
            <p:ph type="body" idx="1"/>
          </p:nvPr>
        </p:nvSpPr>
        <p:spPr>
          <a:xfrm>
            <a:off x="415601" y="1536633"/>
            <a:ext cx="11360801" cy="4555200"/>
          </a:xfrm>
          <a:prstGeom prst="rect">
            <a:avLst/>
          </a:prstGeom>
          <a:noFill/>
          <a:ln>
            <a:noFill/>
          </a:ln>
        </p:spPr>
        <p:txBody>
          <a:bodyPr spcFirstLastPara="1" wrap="square" lIns="121897" tIns="121897" rIns="121897" bIns="121897" anchor="t" anchorCtr="0">
            <a:noAutofit/>
          </a:bodyPr>
          <a:lstStyle>
            <a:lvl1pPr marL="457200" lvl="0" indent="-317500">
              <a:lnSpc>
                <a:spcPct val="100000"/>
              </a:lnSpc>
              <a:spcBef>
                <a:spcPts val="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1pPr>
            <a:lvl2pPr marL="914400" lvl="1"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2pPr>
            <a:lvl3pPr marL="1371600" lvl="2"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3pPr>
            <a:lvl4pPr marL="1828800" lvl="3"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4pPr>
            <a:lvl5pPr marL="2286000" lvl="4"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5pPr>
            <a:lvl6pPr marL="2743200" lvl="5"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6pPr>
            <a:lvl7pPr marL="3200400" lvl="6"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7pPr>
            <a:lvl8pPr marL="3657600" lvl="7"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8pPr>
            <a:lvl9pPr marL="4114800" lvl="8" indent="-317500">
              <a:lnSpc>
                <a:spcPct val="100000"/>
              </a:lnSpc>
              <a:spcBef>
                <a:spcPts val="1600"/>
              </a:spcBef>
              <a:spcAft>
                <a:spcPts val="160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9pPr>
          </a:lstStyle>
          <a:p>
            <a:endParaRPr/>
          </a:p>
        </p:txBody>
      </p:sp>
    </p:spTree>
    <p:extLst>
      <p:ext uri="{BB962C8B-B14F-4D97-AF65-F5344CB8AC3E}">
        <p14:creationId xmlns:p14="http://schemas.microsoft.com/office/powerpoint/2010/main" val="3075028048"/>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39.xml"/><Relationship Id="rId5" Type="http://schemas.openxmlformats.org/officeDocument/2006/relationships/comments" Target="../comments/comment1.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emf"/></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6.png"/><Relationship Id="rId18" Type="http://schemas.openxmlformats.org/officeDocument/2006/relationships/audio" Target="../media/audio3.wav"/><Relationship Id="rId3" Type="http://schemas.openxmlformats.org/officeDocument/2006/relationships/image" Target="../media/image20.jpeg"/><Relationship Id="rId7" Type="http://schemas.openxmlformats.org/officeDocument/2006/relationships/image" Target="../media/image22.png"/><Relationship Id="rId12" Type="http://schemas.openxmlformats.org/officeDocument/2006/relationships/image" Target="../media/image25.png"/><Relationship Id="rId17" Type="http://schemas.openxmlformats.org/officeDocument/2006/relationships/image" Target="../media/image29.GIF"/><Relationship Id="rId2" Type="http://schemas.openxmlformats.org/officeDocument/2006/relationships/notesSlide" Target="../notesSlides/notesSlide4.xml"/><Relationship Id="rId16" Type="http://schemas.openxmlformats.org/officeDocument/2006/relationships/image" Target="../media/image28.png"/><Relationship Id="rId1" Type="http://schemas.openxmlformats.org/officeDocument/2006/relationships/slideLayout" Target="../slideLayouts/slideLayout34.xml"/><Relationship Id="rId6" Type="http://schemas.openxmlformats.org/officeDocument/2006/relationships/image" Target="../media/image21.png"/><Relationship Id="rId11" Type="http://schemas.openxmlformats.org/officeDocument/2006/relationships/slide" Target="slide8.xml"/><Relationship Id="rId5" Type="http://schemas.openxmlformats.org/officeDocument/2006/relationships/audio" Target="../media/audio1.wav"/><Relationship Id="rId1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slide" Target="slide6.xml"/><Relationship Id="rId9" Type="http://schemas.openxmlformats.org/officeDocument/2006/relationships/image" Target="../media/image23.png"/><Relationship Id="rId14"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7.GIF"/><Relationship Id="rId3" Type="http://schemas.openxmlformats.org/officeDocument/2006/relationships/audio" Target="../media/audio4.wav"/><Relationship Id="rId7" Type="http://schemas.openxmlformats.org/officeDocument/2006/relationships/image" Target="../media/image31.jpeg"/><Relationship Id="rId12"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22.png"/><Relationship Id="rId11" Type="http://schemas.openxmlformats.org/officeDocument/2006/relationships/image" Target="../media/image35.GIF"/><Relationship Id="rId5" Type="http://schemas.openxmlformats.org/officeDocument/2006/relationships/image" Target="../media/image21.png"/><Relationship Id="rId15" Type="http://schemas.openxmlformats.org/officeDocument/2006/relationships/slide" Target="slide5.xml"/><Relationship Id="rId10" Type="http://schemas.openxmlformats.org/officeDocument/2006/relationships/image" Target="../media/image34.GIF"/><Relationship Id="rId4" Type="http://schemas.openxmlformats.org/officeDocument/2006/relationships/image" Target="../media/image30.GIF"/><Relationship Id="rId9" Type="http://schemas.openxmlformats.org/officeDocument/2006/relationships/image" Target="../media/image33.png"/><Relationship Id="rId14" Type="http://schemas.openxmlformats.org/officeDocument/2006/relationships/image" Target="../media/image38.GIF"/></Relationships>
</file>

<file path=ppt/slides/_rels/slide7.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7.GIF"/><Relationship Id="rId3" Type="http://schemas.openxmlformats.org/officeDocument/2006/relationships/audio" Target="../media/audio4.wav"/><Relationship Id="rId7" Type="http://schemas.openxmlformats.org/officeDocument/2006/relationships/image" Target="../media/image31.jpeg"/><Relationship Id="rId12"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24.png"/><Relationship Id="rId11" Type="http://schemas.openxmlformats.org/officeDocument/2006/relationships/image" Target="../media/image35.GIF"/><Relationship Id="rId5" Type="http://schemas.openxmlformats.org/officeDocument/2006/relationships/image" Target="../media/image23.png"/><Relationship Id="rId15" Type="http://schemas.openxmlformats.org/officeDocument/2006/relationships/slide" Target="slide4.xml"/><Relationship Id="rId10" Type="http://schemas.openxmlformats.org/officeDocument/2006/relationships/image" Target="../media/image34.GIF"/><Relationship Id="rId4" Type="http://schemas.openxmlformats.org/officeDocument/2006/relationships/image" Target="../media/image30.GIF"/><Relationship Id="rId9" Type="http://schemas.openxmlformats.org/officeDocument/2006/relationships/image" Target="../media/image33.png"/><Relationship Id="rId14" Type="http://schemas.openxmlformats.org/officeDocument/2006/relationships/image" Target="../media/image38.GIF"/></Relationships>
</file>

<file path=ppt/slides/_rels/slide8.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7.GIF"/><Relationship Id="rId3" Type="http://schemas.openxmlformats.org/officeDocument/2006/relationships/audio" Target="../media/audio4.wav"/><Relationship Id="rId7" Type="http://schemas.openxmlformats.org/officeDocument/2006/relationships/image" Target="../media/image31.jpeg"/><Relationship Id="rId12"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26.png"/><Relationship Id="rId11" Type="http://schemas.openxmlformats.org/officeDocument/2006/relationships/image" Target="../media/image35.GIF"/><Relationship Id="rId5" Type="http://schemas.openxmlformats.org/officeDocument/2006/relationships/image" Target="../media/image25.png"/><Relationship Id="rId15" Type="http://schemas.openxmlformats.org/officeDocument/2006/relationships/slide" Target="slide5.xml"/><Relationship Id="rId10" Type="http://schemas.openxmlformats.org/officeDocument/2006/relationships/image" Target="../media/image34.GIF"/><Relationship Id="rId4" Type="http://schemas.openxmlformats.org/officeDocument/2006/relationships/image" Target="../media/image30.GIF"/><Relationship Id="rId9" Type="http://schemas.openxmlformats.org/officeDocument/2006/relationships/image" Target="../media/image39.png"/><Relationship Id="rId14" Type="http://schemas.openxmlformats.org/officeDocument/2006/relationships/image" Target="../media/image38.GIF"/></Relationships>
</file>

<file path=ppt/slides/_rels/slide9.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7.GIF"/><Relationship Id="rId3" Type="http://schemas.openxmlformats.org/officeDocument/2006/relationships/audio" Target="../media/audio4.wav"/><Relationship Id="rId7" Type="http://schemas.openxmlformats.org/officeDocument/2006/relationships/image" Target="../media/image31.jpeg"/><Relationship Id="rId12"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28.png"/><Relationship Id="rId11" Type="http://schemas.openxmlformats.org/officeDocument/2006/relationships/image" Target="../media/image35.GIF"/><Relationship Id="rId5" Type="http://schemas.openxmlformats.org/officeDocument/2006/relationships/image" Target="../media/image27.png"/><Relationship Id="rId15" Type="http://schemas.openxmlformats.org/officeDocument/2006/relationships/slide" Target="slide5.xml"/><Relationship Id="rId10" Type="http://schemas.openxmlformats.org/officeDocument/2006/relationships/image" Target="../media/image34.GIF"/><Relationship Id="rId4" Type="http://schemas.openxmlformats.org/officeDocument/2006/relationships/image" Target="../media/image30.GIF"/><Relationship Id="rId9" Type="http://schemas.openxmlformats.org/officeDocument/2006/relationships/image" Target="../media/image33.png"/><Relationship Id="rId14" Type="http://schemas.openxmlformats.org/officeDocument/2006/relationships/image" Target="../media/image38.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pic>
        <p:nvPicPr>
          <p:cNvPr id="38" name="图片 5">
            <a:extLst>
              <a:ext uri="{FF2B5EF4-FFF2-40B4-BE49-F238E27FC236}">
                <a16:creationId xmlns="" xmlns:a16="http://schemas.microsoft.com/office/drawing/2014/main" id="{79E211EE-A62B-4D25-8775-0D260B769A7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404759" y="772054"/>
            <a:ext cx="11709691" cy="5426981"/>
          </a:xfrm>
          <a:prstGeom prst="rect">
            <a:avLst/>
          </a:prstGeom>
          <a:effectLst>
            <a:outerShdw blurRad="50800" dist="63500" dir="5400000" sx="102000" sy="102000" algn="ctr" rotWithShape="0">
              <a:srgbClr val="000000">
                <a:alpha val="43137"/>
              </a:srgbClr>
            </a:outerShdw>
          </a:effectLst>
        </p:spPr>
      </p:pic>
      <p:pic>
        <p:nvPicPr>
          <p:cNvPr id="8" name="图片 7">
            <a:extLst>
              <a:ext uri="{FF2B5EF4-FFF2-40B4-BE49-F238E27FC236}">
                <a16:creationId xmlns="" xmlns:a16="http://schemas.microsoft.com/office/drawing/2014/main" id="{F4364527-9BA4-4EF3-BD6B-216A4DB2F5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871" r="26743"/>
          <a:stretch/>
        </p:blipFill>
        <p:spPr>
          <a:xfrm>
            <a:off x="6814991" y="3472661"/>
            <a:ext cx="4612351" cy="3385339"/>
          </a:xfrm>
          <a:prstGeom prst="rect">
            <a:avLst/>
          </a:prstGeom>
        </p:spPr>
      </p:pic>
      <p:pic>
        <p:nvPicPr>
          <p:cNvPr id="9" name="图片 8">
            <a:extLst>
              <a:ext uri="{FF2B5EF4-FFF2-40B4-BE49-F238E27FC236}">
                <a16:creationId xmlns="" xmlns:a16="http://schemas.microsoft.com/office/drawing/2014/main" id="{F763C397-0C8D-4D4F-80DF-05F146F625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871" r="26743"/>
          <a:stretch/>
        </p:blipFill>
        <p:spPr>
          <a:xfrm flipH="1">
            <a:off x="8925388" y="4535459"/>
            <a:ext cx="3189062" cy="2340684"/>
          </a:xfrm>
          <a:prstGeom prst="rect">
            <a:avLst/>
          </a:prstGeom>
        </p:spPr>
      </p:pic>
      <p:pic>
        <p:nvPicPr>
          <p:cNvPr id="11" name="图片 10">
            <a:extLst>
              <a:ext uri="{FF2B5EF4-FFF2-40B4-BE49-F238E27FC236}">
                <a16:creationId xmlns="" xmlns:a16="http://schemas.microsoft.com/office/drawing/2014/main" id="{CFBE018C-B768-45ED-AB07-13AC4723ED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464" r="71083" b="46860"/>
          <a:stretch/>
        </p:blipFill>
        <p:spPr>
          <a:xfrm>
            <a:off x="481487" y="658251"/>
            <a:ext cx="3406282" cy="3495660"/>
          </a:xfrm>
          <a:prstGeom prst="rect">
            <a:avLst/>
          </a:prstGeom>
        </p:spPr>
      </p:pic>
      <p:pic>
        <p:nvPicPr>
          <p:cNvPr id="36" name="图片 35">
            <a:extLst>
              <a:ext uri="{FF2B5EF4-FFF2-40B4-BE49-F238E27FC236}">
                <a16:creationId xmlns="" xmlns:a16="http://schemas.microsoft.com/office/drawing/2014/main" id="{16AB0A7D-D719-4E7F-AFEB-80B3966410CF}"/>
              </a:ext>
            </a:extLst>
          </p:cNvPr>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p:blipFill>
        <p:spPr>
          <a:xfrm rot="20680750">
            <a:off x="7829320" y="1456899"/>
            <a:ext cx="1935225" cy="2873962"/>
          </a:xfrm>
          <a:prstGeom prst="rect">
            <a:avLst/>
          </a:prstGeom>
        </p:spPr>
      </p:pic>
      <p:sp>
        <p:nvSpPr>
          <p:cNvPr id="2" name="Rectangle 1">
            <a:extLst>
              <a:ext uri="{FF2B5EF4-FFF2-40B4-BE49-F238E27FC236}">
                <a16:creationId xmlns="" xmlns:a16="http://schemas.microsoft.com/office/drawing/2014/main" id="{8E7854D3-9C9C-4370-ABE5-4B27E2737DD0}"/>
              </a:ext>
            </a:extLst>
          </p:cNvPr>
          <p:cNvSpPr/>
          <p:nvPr/>
        </p:nvSpPr>
        <p:spPr>
          <a:xfrm>
            <a:off x="1337399" y="3197422"/>
            <a:ext cx="6900881"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Nói</a:t>
            </a:r>
            <a:r>
              <a:rPr kumimoji="0" lang="en-US" sz="8800" b="1" i="0" u="none" strike="noStrike" kern="1200" cap="none" spc="0" normalizeH="0" baseline="0" noProof="0" dirty="0">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8800" b="1" i="0" u="none" strike="noStrike" kern="1200" cap="none" spc="0" normalizeH="0" baseline="0" noProof="0" dirty="0" err="1">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8800" b="1" i="0" u="none" strike="noStrike" kern="1200" cap="none" spc="0" normalizeH="0" baseline="0" noProof="0" dirty="0">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8800" b="1" i="0" u="none" strike="noStrike" kern="1200" cap="none" spc="0" normalizeH="0" baseline="0" noProof="0" dirty="0" err="1">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nghe</a:t>
            </a:r>
            <a:endParaRPr kumimoji="0" lang="en-US" sz="8800" b="1" i="0" u="none" strike="noStrike" kern="1200" cap="none" spc="0" normalizeH="0" baseline="0" noProof="0" dirty="0">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19458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750"/>
                                        <p:tgtEl>
                                          <p:spTgt spid="38"/>
                                        </p:tgtEl>
                                      </p:cBhvr>
                                    </p:animEffect>
                                    <p:anim calcmode="lin" valueType="num">
                                      <p:cBhvr>
                                        <p:cTn id="24" dur="750" fill="hold"/>
                                        <p:tgtEl>
                                          <p:spTgt spid="38"/>
                                        </p:tgtEl>
                                        <p:attrNameLst>
                                          <p:attrName>ppt_x</p:attrName>
                                        </p:attrNameLst>
                                      </p:cBhvr>
                                      <p:tavLst>
                                        <p:tav tm="0">
                                          <p:val>
                                            <p:strVal val="#ppt_x"/>
                                          </p:val>
                                        </p:tav>
                                        <p:tav tm="100000">
                                          <p:val>
                                            <p:strVal val="#ppt_x"/>
                                          </p:val>
                                        </p:tav>
                                      </p:tavLst>
                                    </p:anim>
                                    <p:anim calcmode="lin" valueType="num">
                                      <p:cBhvr>
                                        <p:cTn id="25" dur="7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6"/>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798" name="Text Box 6"/>
          <p:cNvSpPr txBox="1"/>
          <p:nvPr/>
        </p:nvSpPr>
        <p:spPr>
          <a:xfrm>
            <a:off x="711200" y="3429000"/>
            <a:ext cx="5994400" cy="152844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Cïng b¹n kÓ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trong nhãm</a:t>
            </a:r>
            <a:r>
              <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a:t>
            </a: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sz="3200"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Thêi gian 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2090420"/>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Kể lại chuyện theo tranh</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 xmlns:a16="http://schemas.microsoft.com/office/drawing/2014/main" id="{08CC8F3F-F679-497C-88AF-CD43454C89E4}"/>
              </a:ext>
            </a:extLst>
          </p:cNvPr>
          <p:cNvSpPr txBox="1"/>
          <p:nvPr/>
        </p:nvSpPr>
        <p:spPr>
          <a:xfrm>
            <a:off x="207220" y="246183"/>
            <a:ext cx="10781414" cy="584775"/>
          </a:xfrm>
          <a:prstGeom prst="rect">
            <a:avLst/>
          </a:prstGeom>
          <a:noFill/>
        </p:spPr>
        <p:txBody>
          <a:bodyPr wrap="square" rtlCol="0">
            <a:spAutoFit/>
          </a:bodyPr>
          <a:lstStyle/>
          <a:p>
            <a:r>
              <a:rPr lang="en-US" sz="32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Chọn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1- 2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theo</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tranh</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5" name="Picture 24"/>
          <p:cNvPicPr>
            <a:picLocks noChangeAspect="1"/>
          </p:cNvPicPr>
          <p:nvPr/>
        </p:nvPicPr>
        <p:blipFill rotWithShape="1">
          <a:blip r:embed="rId2"/>
          <a:srcRect l="32665" t="30241" r="33385" b="8221"/>
          <a:stretch/>
        </p:blipFill>
        <p:spPr>
          <a:xfrm>
            <a:off x="410308" y="785446"/>
            <a:ext cx="11418277" cy="5756031"/>
          </a:xfrm>
          <a:prstGeom prst="rect">
            <a:avLst/>
          </a:prstGeom>
        </p:spPr>
      </p:pic>
    </p:spTree>
    <p:extLst>
      <p:ext uri="{BB962C8B-B14F-4D97-AF65-F5344CB8AC3E}">
        <p14:creationId xmlns:p14="http://schemas.microsoft.com/office/powerpoint/2010/main" val="40991557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a:spLocks/>
          </p:cNvSpPr>
          <p:nvPr/>
        </p:nvSpPr>
        <p:spPr bwMode="auto">
          <a:xfrm>
            <a:off x="9190380" y="5351045"/>
            <a:ext cx="2324608" cy="0"/>
          </a:xfrm>
          <a:custGeom>
            <a:avLst/>
            <a:gdLst>
              <a:gd name="T0" fmla="*/ 1984 w 1984"/>
              <a:gd name="T1" fmla="*/ 0 w 1984"/>
              <a:gd name="T2" fmla="*/ 1984 w 1984"/>
            </a:gdLst>
            <a:ahLst/>
            <a:cxnLst>
              <a:cxn ang="0">
                <a:pos x="T0" y="0"/>
              </a:cxn>
              <a:cxn ang="0">
                <a:pos x="T1" y="0"/>
              </a:cxn>
              <a:cxn ang="0">
                <a:pos x="T2" y="0"/>
              </a:cxn>
            </a:cxnLst>
            <a:rect l="0" t="0" r="r" b="b"/>
            <a:pathLst>
              <a:path w="1984">
                <a:moveTo>
                  <a:pt x="1984" y="0"/>
                </a:moveTo>
                <a:lnTo>
                  <a:pt x="0" y="0"/>
                </a:lnTo>
                <a:lnTo>
                  <a:pt x="198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14" tIns="60957" rIns="121914" bIns="60957" numCol="1" anchor="t" anchorCtr="0" compatLnSpc="1">
            <a:prstTxWarp prst="textNoShape">
              <a:avLst/>
            </a:prstTxWarp>
          </a:bodyPr>
          <a:lstStyle/>
          <a:p>
            <a:pPr defTabSz="914354">
              <a:defRPr/>
            </a:pPr>
            <a:endParaRPr lang="zh-CN" altLang="en-US">
              <a:solidFill>
                <a:prstClr val="black"/>
              </a:solidFill>
              <a:cs typeface="Arial"/>
              <a:sym typeface="Arial"/>
            </a:endParaRPr>
          </a:p>
        </p:txBody>
      </p:sp>
      <p:grpSp>
        <p:nvGrpSpPr>
          <p:cNvPr id="13" name="Group 12"/>
          <p:cNvGrpSpPr/>
          <p:nvPr/>
        </p:nvGrpSpPr>
        <p:grpSpPr>
          <a:xfrm>
            <a:off x="2366668" y="1331174"/>
            <a:ext cx="8544949" cy="1450959"/>
            <a:chOff x="7887449" y="4235300"/>
            <a:chExt cx="9739961" cy="1358971"/>
          </a:xfrm>
        </p:grpSpPr>
        <p:pic>
          <p:nvPicPr>
            <p:cNvPr id="14" name="图片 3080" descr="9"/>
            <p:cNvPicPr>
              <a:picLocks noChangeAspect="1"/>
            </p:cNvPicPr>
            <p:nvPr/>
          </p:nvPicPr>
          <p:blipFill>
            <a:blip r:embed="rId2"/>
            <a:stretch>
              <a:fillRect/>
            </a:stretch>
          </p:blipFill>
          <p:spPr>
            <a:xfrm>
              <a:off x="7887449" y="4235300"/>
              <a:ext cx="9739961" cy="1358971"/>
            </a:xfrm>
            <a:prstGeom prst="rect">
              <a:avLst/>
            </a:prstGeom>
            <a:noFill/>
            <a:ln w="9525">
              <a:noFill/>
            </a:ln>
          </p:spPr>
        </p:pic>
        <p:sp>
          <p:nvSpPr>
            <p:cNvPr id="15" name="Rectangle 14"/>
            <p:cNvSpPr/>
            <p:nvPr/>
          </p:nvSpPr>
          <p:spPr>
            <a:xfrm>
              <a:off x="8164399" y="4408447"/>
              <a:ext cx="9302208" cy="730269"/>
            </a:xfrm>
            <a:prstGeom prst="rect">
              <a:avLst/>
            </a:prstGeom>
          </p:spPr>
          <p:txBody>
            <a:bodyPr wrap="square">
              <a:spAutoFit/>
            </a:bodyPr>
            <a:lstStyle/>
            <a:p>
              <a:pPr defTabSz="914354">
                <a:defRPr/>
              </a:pPr>
              <a:r>
                <a:rPr lang="en-US" sz="4300" dirty="0" err="1">
                  <a:solidFill>
                    <a:prstClr val="black"/>
                  </a:solidFill>
                  <a:latin typeface="Times New Roman" panose="02020603050405020304" pitchFamily="18" charset="0"/>
                  <a:cs typeface="Times New Roman" panose="02020603050405020304" pitchFamily="18" charset="0"/>
                  <a:sym typeface="Arial"/>
                </a:rPr>
                <a:t>Kể</a:t>
              </a:r>
              <a:r>
                <a:rPr lang="en-US" sz="4300" dirty="0">
                  <a:solidFill>
                    <a:prstClr val="black"/>
                  </a:solidFill>
                  <a:latin typeface="Times New Roman" panose="02020603050405020304" pitchFamily="18" charset="0"/>
                  <a:cs typeface="Times New Roman" panose="02020603050405020304" pitchFamily="18" charset="0"/>
                  <a:sym typeface="Arial"/>
                </a:rPr>
                <a:t> </a:t>
              </a:r>
              <a:r>
                <a:rPr lang="en-US" sz="4300" dirty="0" err="1">
                  <a:solidFill>
                    <a:prstClr val="black"/>
                  </a:solidFill>
                  <a:latin typeface="Times New Roman" panose="02020603050405020304" pitchFamily="18" charset="0"/>
                  <a:cs typeface="Times New Roman" panose="02020603050405020304" pitchFamily="18" charset="0"/>
                  <a:sym typeface="Arial"/>
                </a:rPr>
                <a:t>đúng</a:t>
              </a:r>
              <a:r>
                <a:rPr lang="en-US" sz="4300" dirty="0">
                  <a:solidFill>
                    <a:prstClr val="black"/>
                  </a:solidFill>
                  <a:latin typeface="Times New Roman" panose="02020603050405020304" pitchFamily="18" charset="0"/>
                  <a:cs typeface="Times New Roman" panose="02020603050405020304" pitchFamily="18" charset="0"/>
                  <a:sym typeface="Arial"/>
                </a:rPr>
                <a:t> </a:t>
              </a:r>
              <a:r>
                <a:rPr lang="en-US" sz="4300" dirty="0" err="1">
                  <a:solidFill>
                    <a:prstClr val="black"/>
                  </a:solidFill>
                  <a:latin typeface="Times New Roman" panose="02020603050405020304" pitchFamily="18" charset="0"/>
                  <a:cs typeface="Times New Roman" panose="02020603050405020304" pitchFamily="18" charset="0"/>
                  <a:sym typeface="Arial"/>
                </a:rPr>
                <a:t>nội</a:t>
              </a:r>
              <a:r>
                <a:rPr lang="en-US" sz="4300" dirty="0">
                  <a:solidFill>
                    <a:prstClr val="black"/>
                  </a:solidFill>
                  <a:latin typeface="Times New Roman" panose="02020603050405020304" pitchFamily="18" charset="0"/>
                  <a:cs typeface="Times New Roman" panose="02020603050405020304" pitchFamily="18" charset="0"/>
                  <a:sym typeface="Arial"/>
                </a:rPr>
                <a:t> dung </a:t>
              </a:r>
              <a:r>
                <a:rPr lang="en-US" sz="4300" dirty="0" err="1">
                  <a:solidFill>
                    <a:prstClr val="black"/>
                  </a:solidFill>
                  <a:latin typeface="Times New Roman" panose="02020603050405020304" pitchFamily="18" charset="0"/>
                  <a:cs typeface="Times New Roman" panose="02020603050405020304" pitchFamily="18" charset="0"/>
                  <a:sym typeface="Arial"/>
                </a:rPr>
                <a:t>đoạn</a:t>
              </a:r>
              <a:r>
                <a:rPr lang="en-US" sz="4300" dirty="0">
                  <a:solidFill>
                    <a:prstClr val="black"/>
                  </a:solidFill>
                  <a:latin typeface="Times New Roman" panose="02020603050405020304" pitchFamily="18" charset="0"/>
                  <a:cs typeface="Times New Roman" panose="02020603050405020304" pitchFamily="18" charset="0"/>
                  <a:sym typeface="Arial"/>
                </a:rPr>
                <a:t>/ </a:t>
              </a:r>
              <a:r>
                <a:rPr lang="en-US" sz="4300" dirty="0" err="1">
                  <a:solidFill>
                    <a:prstClr val="black"/>
                  </a:solidFill>
                  <a:latin typeface="Times New Roman" panose="02020603050405020304" pitchFamily="18" charset="0"/>
                  <a:cs typeface="Times New Roman" panose="02020603050405020304" pitchFamily="18" charset="0"/>
                  <a:sym typeface="Arial"/>
                </a:rPr>
                <a:t>câu</a:t>
              </a:r>
              <a:r>
                <a:rPr lang="en-US" sz="4300" dirty="0">
                  <a:solidFill>
                    <a:prstClr val="black"/>
                  </a:solidFill>
                  <a:latin typeface="Times New Roman" panose="02020603050405020304" pitchFamily="18" charset="0"/>
                  <a:cs typeface="Times New Roman" panose="02020603050405020304" pitchFamily="18" charset="0"/>
                  <a:sym typeface="Arial"/>
                </a:rPr>
                <a:t> </a:t>
              </a:r>
              <a:r>
                <a:rPr lang="en-US" sz="4300" dirty="0" err="1">
                  <a:solidFill>
                    <a:prstClr val="black"/>
                  </a:solidFill>
                  <a:latin typeface="Times New Roman" panose="02020603050405020304" pitchFamily="18" charset="0"/>
                  <a:cs typeface="Times New Roman" panose="02020603050405020304" pitchFamily="18" charset="0"/>
                  <a:sym typeface="Arial"/>
                </a:rPr>
                <a:t>chuyện</a:t>
              </a:r>
              <a:endParaRPr lang="en-US" sz="4300" dirty="0">
                <a:solidFill>
                  <a:prstClr val="black"/>
                </a:solidFill>
                <a:latin typeface="Times New Roman" panose="02020603050405020304" pitchFamily="18" charset="0"/>
                <a:cs typeface="Times New Roman" panose="02020603050405020304" pitchFamily="18" charset="0"/>
                <a:sym typeface="Arial"/>
              </a:endParaRPr>
            </a:p>
          </p:txBody>
        </p:sp>
      </p:grpSp>
      <p:grpSp>
        <p:nvGrpSpPr>
          <p:cNvPr id="16" name="Group 15"/>
          <p:cNvGrpSpPr/>
          <p:nvPr/>
        </p:nvGrpSpPr>
        <p:grpSpPr>
          <a:xfrm>
            <a:off x="2366668" y="4035668"/>
            <a:ext cx="8544949" cy="1462845"/>
            <a:chOff x="3762278" y="4836236"/>
            <a:chExt cx="9739960" cy="1619250"/>
          </a:xfrm>
        </p:grpSpPr>
        <p:pic>
          <p:nvPicPr>
            <p:cNvPr id="17" name="图片 3080" descr="9"/>
            <p:cNvPicPr>
              <a:picLocks noChangeAspect="1"/>
            </p:cNvPicPr>
            <p:nvPr/>
          </p:nvPicPr>
          <p:blipFill>
            <a:blip r:embed="rId2"/>
            <a:stretch>
              <a:fillRect/>
            </a:stretch>
          </p:blipFill>
          <p:spPr>
            <a:xfrm>
              <a:off x="3762278" y="4836236"/>
              <a:ext cx="9739960" cy="1619250"/>
            </a:xfrm>
            <a:prstGeom prst="rect">
              <a:avLst/>
            </a:prstGeom>
            <a:noFill/>
            <a:ln w="9525">
              <a:noFill/>
            </a:ln>
          </p:spPr>
        </p:pic>
        <p:sp>
          <p:nvSpPr>
            <p:cNvPr id="18" name="Rectangle 17"/>
            <p:cNvSpPr/>
            <p:nvPr/>
          </p:nvSpPr>
          <p:spPr>
            <a:xfrm>
              <a:off x="4057128" y="5071183"/>
              <a:ext cx="8864458" cy="863064"/>
            </a:xfrm>
            <a:prstGeom prst="rect">
              <a:avLst/>
            </a:prstGeom>
          </p:spPr>
          <p:txBody>
            <a:bodyPr wrap="square">
              <a:spAutoFit/>
            </a:bodyPr>
            <a:lstStyle/>
            <a:p>
              <a:pPr defTabSz="914354">
                <a:defRPr/>
              </a:pPr>
              <a:r>
                <a:rPr lang="en-US" sz="4300" dirty="0" err="1">
                  <a:solidFill>
                    <a:prstClr val="black"/>
                  </a:solidFill>
                  <a:latin typeface="Times New Roman" panose="02020603050405020304" pitchFamily="18" charset="0"/>
                  <a:cs typeface="Times New Roman" panose="02020603050405020304" pitchFamily="18" charset="0"/>
                  <a:sym typeface="Arial"/>
                </a:rPr>
                <a:t>Kết</a:t>
              </a:r>
              <a:r>
                <a:rPr lang="en-US" sz="4300" dirty="0">
                  <a:solidFill>
                    <a:prstClr val="black"/>
                  </a:solidFill>
                  <a:latin typeface="Times New Roman" panose="02020603050405020304" pitchFamily="18" charset="0"/>
                  <a:cs typeface="Times New Roman" panose="02020603050405020304" pitchFamily="18" charset="0"/>
                  <a:sym typeface="Arial"/>
                </a:rPr>
                <a:t> </a:t>
              </a:r>
              <a:r>
                <a:rPr lang="en-US" sz="4300" dirty="0" err="1">
                  <a:solidFill>
                    <a:prstClr val="black"/>
                  </a:solidFill>
                  <a:latin typeface="Times New Roman" panose="02020603050405020304" pitchFamily="18" charset="0"/>
                  <a:cs typeface="Times New Roman" panose="02020603050405020304" pitchFamily="18" charset="0"/>
                  <a:sym typeface="Arial"/>
                </a:rPr>
                <a:t>hợp</a:t>
              </a:r>
              <a:r>
                <a:rPr lang="en-US" sz="4300" dirty="0">
                  <a:solidFill>
                    <a:prstClr val="black"/>
                  </a:solidFill>
                  <a:latin typeface="Times New Roman" panose="02020603050405020304" pitchFamily="18" charset="0"/>
                  <a:cs typeface="Times New Roman" panose="02020603050405020304" pitchFamily="18" charset="0"/>
                  <a:sym typeface="Arial"/>
                </a:rPr>
                <a:t> </a:t>
              </a:r>
              <a:r>
                <a:rPr lang="en-US" sz="4300" dirty="0" err="1">
                  <a:solidFill>
                    <a:prstClr val="black"/>
                  </a:solidFill>
                  <a:latin typeface="Times New Roman" panose="02020603050405020304" pitchFamily="18" charset="0"/>
                  <a:cs typeface="Times New Roman" panose="02020603050405020304" pitchFamily="18" charset="0"/>
                  <a:sym typeface="Arial"/>
                </a:rPr>
                <a:t>điệu</a:t>
              </a:r>
              <a:r>
                <a:rPr lang="en-US" sz="4300" dirty="0">
                  <a:solidFill>
                    <a:prstClr val="black"/>
                  </a:solidFill>
                  <a:latin typeface="Times New Roman" panose="02020603050405020304" pitchFamily="18" charset="0"/>
                  <a:cs typeface="Times New Roman" panose="02020603050405020304" pitchFamily="18" charset="0"/>
                  <a:sym typeface="Arial"/>
                </a:rPr>
                <a:t> </a:t>
              </a:r>
              <a:r>
                <a:rPr lang="en-US" sz="4300" dirty="0" err="1">
                  <a:solidFill>
                    <a:prstClr val="black"/>
                  </a:solidFill>
                  <a:latin typeface="Times New Roman" panose="02020603050405020304" pitchFamily="18" charset="0"/>
                  <a:cs typeface="Times New Roman" panose="02020603050405020304" pitchFamily="18" charset="0"/>
                  <a:sym typeface="Arial"/>
                </a:rPr>
                <a:t>bộ</a:t>
              </a:r>
              <a:r>
                <a:rPr lang="en-US" sz="4300" dirty="0">
                  <a:solidFill>
                    <a:prstClr val="black"/>
                  </a:solidFill>
                  <a:latin typeface="Times New Roman" panose="02020603050405020304" pitchFamily="18" charset="0"/>
                  <a:cs typeface="Times New Roman" panose="02020603050405020304" pitchFamily="18" charset="0"/>
                  <a:sym typeface="Arial"/>
                </a:rPr>
                <a:t>, </a:t>
              </a:r>
              <a:r>
                <a:rPr lang="en-US" sz="4300" dirty="0" err="1">
                  <a:solidFill>
                    <a:prstClr val="black"/>
                  </a:solidFill>
                  <a:latin typeface="Times New Roman" panose="02020603050405020304" pitchFamily="18" charset="0"/>
                  <a:cs typeface="Times New Roman" panose="02020603050405020304" pitchFamily="18" charset="0"/>
                  <a:sym typeface="Arial"/>
                </a:rPr>
                <a:t>cử</a:t>
              </a:r>
              <a:r>
                <a:rPr lang="en-US" sz="4300" dirty="0">
                  <a:solidFill>
                    <a:prstClr val="black"/>
                  </a:solidFill>
                  <a:latin typeface="Times New Roman" panose="02020603050405020304" pitchFamily="18" charset="0"/>
                  <a:cs typeface="Times New Roman" panose="02020603050405020304" pitchFamily="18" charset="0"/>
                  <a:sym typeface="Arial"/>
                </a:rPr>
                <a:t> </a:t>
              </a:r>
              <a:r>
                <a:rPr lang="en-US" sz="4300" dirty="0" err="1">
                  <a:solidFill>
                    <a:prstClr val="black"/>
                  </a:solidFill>
                  <a:latin typeface="Times New Roman" panose="02020603050405020304" pitchFamily="18" charset="0"/>
                  <a:cs typeface="Times New Roman" panose="02020603050405020304" pitchFamily="18" charset="0"/>
                  <a:sym typeface="Arial"/>
                </a:rPr>
                <a:t>chỉ</a:t>
              </a:r>
              <a:r>
                <a:rPr lang="en-US" sz="4300" dirty="0">
                  <a:solidFill>
                    <a:prstClr val="black"/>
                  </a:solidFill>
                  <a:latin typeface="Times New Roman" panose="02020603050405020304" pitchFamily="18" charset="0"/>
                  <a:cs typeface="Times New Roman" panose="02020603050405020304" pitchFamily="18" charset="0"/>
                  <a:sym typeface="Arial"/>
                </a:rPr>
                <a:t> </a:t>
              </a:r>
              <a:r>
                <a:rPr lang="en-US" sz="4300" dirty="0" err="1">
                  <a:solidFill>
                    <a:prstClr val="black"/>
                  </a:solidFill>
                  <a:latin typeface="Times New Roman" panose="02020603050405020304" pitchFamily="18" charset="0"/>
                  <a:cs typeface="Times New Roman" panose="02020603050405020304" pitchFamily="18" charset="0"/>
                  <a:sym typeface="Arial"/>
                </a:rPr>
                <a:t>phù</a:t>
              </a:r>
              <a:r>
                <a:rPr lang="en-US" sz="4300" dirty="0">
                  <a:solidFill>
                    <a:prstClr val="black"/>
                  </a:solidFill>
                  <a:latin typeface="Times New Roman" panose="02020603050405020304" pitchFamily="18" charset="0"/>
                  <a:cs typeface="Times New Roman" panose="02020603050405020304" pitchFamily="18" charset="0"/>
                  <a:sym typeface="Arial"/>
                </a:rPr>
                <a:t> </a:t>
              </a:r>
              <a:r>
                <a:rPr lang="en-US" sz="4300" dirty="0" err="1">
                  <a:solidFill>
                    <a:prstClr val="black"/>
                  </a:solidFill>
                  <a:latin typeface="Times New Roman" panose="02020603050405020304" pitchFamily="18" charset="0"/>
                  <a:cs typeface="Times New Roman" panose="02020603050405020304" pitchFamily="18" charset="0"/>
                  <a:sym typeface="Arial"/>
                </a:rPr>
                <a:t>hợp</a:t>
              </a:r>
              <a:endParaRPr lang="en-US" sz="3700" dirty="0">
                <a:solidFill>
                  <a:prstClr val="black"/>
                </a:solidFill>
                <a:latin typeface="Times New Roman" panose="02020603050405020304" pitchFamily="18" charset="0"/>
                <a:cs typeface="Times New Roman" panose="02020603050405020304" pitchFamily="18" charset="0"/>
                <a:sym typeface="Arial"/>
              </a:endParaRPr>
            </a:p>
          </p:txBody>
        </p:sp>
      </p:grpSp>
      <p:grpSp>
        <p:nvGrpSpPr>
          <p:cNvPr id="19" name="Group 18"/>
          <p:cNvGrpSpPr/>
          <p:nvPr/>
        </p:nvGrpSpPr>
        <p:grpSpPr>
          <a:xfrm>
            <a:off x="2366668" y="5430392"/>
            <a:ext cx="8497360" cy="1398960"/>
            <a:chOff x="7887449" y="4235300"/>
            <a:chExt cx="9204822" cy="1619250"/>
          </a:xfrm>
        </p:grpSpPr>
        <p:pic>
          <p:nvPicPr>
            <p:cNvPr id="20" name="图片 3080" descr="9"/>
            <p:cNvPicPr>
              <a:picLocks noChangeAspect="1"/>
            </p:cNvPicPr>
            <p:nvPr/>
          </p:nvPicPr>
          <p:blipFill>
            <a:blip r:embed="rId2"/>
            <a:stretch>
              <a:fillRect/>
            </a:stretch>
          </p:blipFill>
          <p:spPr>
            <a:xfrm>
              <a:off x="7887449" y="4235300"/>
              <a:ext cx="9192771" cy="1619250"/>
            </a:xfrm>
            <a:prstGeom prst="rect">
              <a:avLst/>
            </a:prstGeom>
            <a:noFill/>
            <a:ln w="9525">
              <a:noFill/>
            </a:ln>
          </p:spPr>
        </p:pic>
        <p:sp>
          <p:nvSpPr>
            <p:cNvPr id="21" name="Rectangle 20"/>
            <p:cNvSpPr/>
            <p:nvPr/>
          </p:nvSpPr>
          <p:spPr>
            <a:xfrm>
              <a:off x="8227813" y="4478953"/>
              <a:ext cx="8864458" cy="902477"/>
            </a:xfrm>
            <a:prstGeom prst="rect">
              <a:avLst/>
            </a:prstGeom>
          </p:spPr>
          <p:txBody>
            <a:bodyPr wrap="square">
              <a:spAutoFit/>
            </a:bodyPr>
            <a:lstStyle/>
            <a:p>
              <a:pPr defTabSz="914354">
                <a:defRPr/>
              </a:pPr>
              <a:r>
                <a:rPr lang="en-US" sz="4300" dirty="0" err="1">
                  <a:solidFill>
                    <a:prstClr val="black"/>
                  </a:solidFill>
                  <a:latin typeface="Times New Roman" panose="02020603050405020304" pitchFamily="18" charset="0"/>
                  <a:cs typeface="Times New Roman" panose="02020603050405020304" pitchFamily="18" charset="0"/>
                  <a:sym typeface="Arial"/>
                </a:rPr>
                <a:t>Trình</a:t>
              </a:r>
              <a:r>
                <a:rPr lang="en-US" sz="4300" dirty="0">
                  <a:solidFill>
                    <a:prstClr val="black"/>
                  </a:solidFill>
                  <a:latin typeface="Times New Roman" panose="02020603050405020304" pitchFamily="18" charset="0"/>
                  <a:cs typeface="Times New Roman" panose="02020603050405020304" pitchFamily="18" charset="0"/>
                  <a:sym typeface="Arial"/>
                </a:rPr>
                <a:t> </a:t>
              </a:r>
              <a:r>
                <a:rPr lang="en-US" sz="4300" dirty="0" err="1">
                  <a:solidFill>
                    <a:prstClr val="black"/>
                  </a:solidFill>
                  <a:latin typeface="Times New Roman" panose="02020603050405020304" pitchFamily="18" charset="0"/>
                  <a:cs typeface="Times New Roman" panose="02020603050405020304" pitchFamily="18" charset="0"/>
                  <a:sym typeface="Arial"/>
                </a:rPr>
                <a:t>bày</a:t>
              </a:r>
              <a:r>
                <a:rPr lang="en-US" sz="4300" dirty="0">
                  <a:solidFill>
                    <a:prstClr val="black"/>
                  </a:solidFill>
                  <a:latin typeface="Times New Roman" panose="02020603050405020304" pitchFamily="18" charset="0"/>
                  <a:cs typeface="Times New Roman" panose="02020603050405020304" pitchFamily="18" charset="0"/>
                  <a:sym typeface="Arial"/>
                </a:rPr>
                <a:t> </a:t>
              </a:r>
              <a:r>
                <a:rPr lang="en-US" sz="4300" dirty="0" err="1">
                  <a:solidFill>
                    <a:prstClr val="black"/>
                  </a:solidFill>
                  <a:latin typeface="Times New Roman" panose="02020603050405020304" pitchFamily="18" charset="0"/>
                  <a:cs typeface="Times New Roman" panose="02020603050405020304" pitchFamily="18" charset="0"/>
                  <a:sym typeface="Arial"/>
                </a:rPr>
                <a:t>tự</a:t>
              </a:r>
              <a:r>
                <a:rPr lang="en-US" sz="4300" dirty="0">
                  <a:solidFill>
                    <a:prstClr val="black"/>
                  </a:solidFill>
                  <a:latin typeface="Times New Roman" panose="02020603050405020304" pitchFamily="18" charset="0"/>
                  <a:cs typeface="Times New Roman" panose="02020603050405020304" pitchFamily="18" charset="0"/>
                  <a:sym typeface="Arial"/>
                </a:rPr>
                <a:t> tin, </a:t>
              </a:r>
              <a:r>
                <a:rPr lang="en-US" sz="4300" dirty="0" err="1">
                  <a:solidFill>
                    <a:prstClr val="black"/>
                  </a:solidFill>
                  <a:latin typeface="Times New Roman" panose="02020603050405020304" pitchFamily="18" charset="0"/>
                  <a:cs typeface="Times New Roman" panose="02020603050405020304" pitchFamily="18" charset="0"/>
                  <a:sym typeface="Arial"/>
                </a:rPr>
                <a:t>mạnh</a:t>
              </a:r>
              <a:r>
                <a:rPr lang="en-US" sz="4300" dirty="0">
                  <a:solidFill>
                    <a:prstClr val="black"/>
                  </a:solidFill>
                  <a:latin typeface="Times New Roman" panose="02020603050405020304" pitchFamily="18" charset="0"/>
                  <a:cs typeface="Times New Roman" panose="02020603050405020304" pitchFamily="18" charset="0"/>
                  <a:sym typeface="Arial"/>
                </a:rPr>
                <a:t> </a:t>
              </a:r>
              <a:r>
                <a:rPr lang="en-US" sz="4300" dirty="0" err="1">
                  <a:solidFill>
                    <a:prstClr val="black"/>
                  </a:solidFill>
                  <a:latin typeface="Times New Roman" panose="02020603050405020304" pitchFamily="18" charset="0"/>
                  <a:cs typeface="Times New Roman" panose="02020603050405020304" pitchFamily="18" charset="0"/>
                  <a:sym typeface="Arial"/>
                </a:rPr>
                <a:t>dạn</a:t>
              </a:r>
              <a:endParaRPr lang="en-US" sz="3700" dirty="0">
                <a:solidFill>
                  <a:prstClr val="black"/>
                </a:solidFill>
                <a:latin typeface="Times New Roman" panose="02020603050405020304" pitchFamily="18" charset="0"/>
                <a:cs typeface="Times New Roman" panose="02020603050405020304" pitchFamily="18" charset="0"/>
                <a:sym typeface="Arial"/>
              </a:endParaRPr>
            </a:p>
          </p:txBody>
        </p:sp>
      </p:grpSp>
      <p:grpSp>
        <p:nvGrpSpPr>
          <p:cNvPr id="24" name="Group 23"/>
          <p:cNvGrpSpPr/>
          <p:nvPr/>
        </p:nvGrpSpPr>
        <p:grpSpPr>
          <a:xfrm>
            <a:off x="2366668" y="2713949"/>
            <a:ext cx="8544949" cy="1457184"/>
            <a:chOff x="7887450" y="4241007"/>
            <a:chExt cx="9739961" cy="1619250"/>
          </a:xfrm>
        </p:grpSpPr>
        <p:pic>
          <p:nvPicPr>
            <p:cNvPr id="25" name="图片 3080" descr="9"/>
            <p:cNvPicPr>
              <a:picLocks noChangeAspect="1"/>
            </p:cNvPicPr>
            <p:nvPr/>
          </p:nvPicPr>
          <p:blipFill>
            <a:blip r:embed="rId2"/>
            <a:stretch>
              <a:fillRect/>
            </a:stretch>
          </p:blipFill>
          <p:spPr>
            <a:xfrm>
              <a:off x="7887450" y="4241007"/>
              <a:ext cx="9739961" cy="1619250"/>
            </a:xfrm>
            <a:prstGeom prst="rect">
              <a:avLst/>
            </a:prstGeom>
            <a:noFill/>
            <a:ln w="9525">
              <a:noFill/>
            </a:ln>
          </p:spPr>
        </p:pic>
        <p:sp>
          <p:nvSpPr>
            <p:cNvPr id="26" name="Rectangle 25"/>
            <p:cNvSpPr/>
            <p:nvPr/>
          </p:nvSpPr>
          <p:spPr>
            <a:xfrm>
              <a:off x="8258277" y="4449892"/>
              <a:ext cx="9302208" cy="866417"/>
            </a:xfrm>
            <a:prstGeom prst="rect">
              <a:avLst/>
            </a:prstGeom>
          </p:spPr>
          <p:txBody>
            <a:bodyPr wrap="square">
              <a:spAutoFit/>
            </a:bodyPr>
            <a:lstStyle/>
            <a:p>
              <a:pPr defTabSz="914354">
                <a:defRPr/>
              </a:pPr>
              <a:r>
                <a:rPr lang="en-US" sz="4300" dirty="0" err="1">
                  <a:solidFill>
                    <a:prstClr val="black"/>
                  </a:solidFill>
                  <a:latin typeface="Times New Roman" panose="02020603050405020304" pitchFamily="18" charset="0"/>
                  <a:cs typeface="Times New Roman" panose="02020603050405020304" pitchFamily="18" charset="0"/>
                  <a:sym typeface="Arial"/>
                </a:rPr>
                <a:t>Kể</a:t>
              </a:r>
              <a:r>
                <a:rPr lang="en-US" sz="4300" dirty="0">
                  <a:solidFill>
                    <a:prstClr val="black"/>
                  </a:solidFill>
                  <a:latin typeface="Times New Roman" panose="02020603050405020304" pitchFamily="18" charset="0"/>
                  <a:cs typeface="Times New Roman" panose="02020603050405020304" pitchFamily="18" charset="0"/>
                  <a:sym typeface="Arial"/>
                </a:rPr>
                <a:t> </a:t>
              </a:r>
              <a:r>
                <a:rPr lang="en-US" sz="4300" dirty="0" err="1">
                  <a:solidFill>
                    <a:prstClr val="black"/>
                  </a:solidFill>
                  <a:latin typeface="Times New Roman" panose="02020603050405020304" pitchFamily="18" charset="0"/>
                  <a:cs typeface="Times New Roman" panose="02020603050405020304" pitchFamily="18" charset="0"/>
                  <a:sym typeface="Arial"/>
                </a:rPr>
                <a:t>bằng</a:t>
              </a:r>
              <a:r>
                <a:rPr lang="en-US" sz="4300" dirty="0">
                  <a:solidFill>
                    <a:prstClr val="black"/>
                  </a:solidFill>
                  <a:latin typeface="Times New Roman" panose="02020603050405020304" pitchFamily="18" charset="0"/>
                  <a:cs typeface="Times New Roman" panose="02020603050405020304" pitchFamily="18" charset="0"/>
                  <a:sym typeface="Arial"/>
                </a:rPr>
                <a:t> </a:t>
              </a:r>
              <a:r>
                <a:rPr lang="en-US" sz="4300" dirty="0" err="1">
                  <a:solidFill>
                    <a:prstClr val="black"/>
                  </a:solidFill>
                  <a:latin typeface="Times New Roman" panose="02020603050405020304" pitchFamily="18" charset="0"/>
                  <a:cs typeface="Times New Roman" panose="02020603050405020304" pitchFamily="18" charset="0"/>
                  <a:sym typeface="Arial"/>
                </a:rPr>
                <a:t>lời</a:t>
              </a:r>
              <a:r>
                <a:rPr lang="en-US" sz="4300" dirty="0">
                  <a:solidFill>
                    <a:prstClr val="black"/>
                  </a:solidFill>
                  <a:latin typeface="Times New Roman" panose="02020603050405020304" pitchFamily="18" charset="0"/>
                  <a:cs typeface="Times New Roman" panose="02020603050405020304" pitchFamily="18" charset="0"/>
                  <a:sym typeface="Arial"/>
                </a:rPr>
                <a:t> </a:t>
              </a:r>
              <a:r>
                <a:rPr lang="en-US" sz="4300" dirty="0" err="1">
                  <a:solidFill>
                    <a:prstClr val="black"/>
                  </a:solidFill>
                  <a:latin typeface="Times New Roman" panose="02020603050405020304" pitchFamily="18" charset="0"/>
                  <a:cs typeface="Times New Roman" panose="02020603050405020304" pitchFamily="18" charset="0"/>
                  <a:sym typeface="Arial"/>
                </a:rPr>
                <a:t>của</a:t>
              </a:r>
              <a:r>
                <a:rPr lang="en-US" sz="4300" dirty="0">
                  <a:solidFill>
                    <a:prstClr val="black"/>
                  </a:solidFill>
                  <a:latin typeface="Times New Roman" panose="02020603050405020304" pitchFamily="18" charset="0"/>
                  <a:cs typeface="Times New Roman" panose="02020603050405020304" pitchFamily="18" charset="0"/>
                  <a:sym typeface="Arial"/>
                </a:rPr>
                <a:t> </a:t>
              </a:r>
              <a:r>
                <a:rPr lang="en-US" sz="4300" dirty="0" err="1">
                  <a:solidFill>
                    <a:prstClr val="black"/>
                  </a:solidFill>
                  <a:latin typeface="Times New Roman" panose="02020603050405020304" pitchFamily="18" charset="0"/>
                  <a:cs typeface="Times New Roman" panose="02020603050405020304" pitchFamily="18" charset="0"/>
                  <a:sym typeface="Arial"/>
                </a:rPr>
                <a:t>mình</a:t>
              </a:r>
              <a:endParaRPr lang="en-US" sz="4300" dirty="0">
                <a:solidFill>
                  <a:prstClr val="black"/>
                </a:solidFill>
                <a:latin typeface="Times New Roman" panose="02020603050405020304" pitchFamily="18" charset="0"/>
                <a:cs typeface="Times New Roman" panose="02020603050405020304" pitchFamily="18" charset="0"/>
                <a:sym typeface="Arial"/>
              </a:endParaRPr>
            </a:p>
          </p:txBody>
        </p:sp>
      </p:grpSp>
      <p:sp>
        <p:nvSpPr>
          <p:cNvPr id="31" name="TextBox 30"/>
          <p:cNvSpPr txBox="1"/>
          <p:nvPr/>
        </p:nvSpPr>
        <p:spPr>
          <a:xfrm>
            <a:off x="4429761" y="231731"/>
            <a:ext cx="3142827" cy="779700"/>
          </a:xfrm>
          <a:prstGeom prst="rect">
            <a:avLst/>
          </a:prstGeom>
          <a:noFill/>
        </p:spPr>
        <p:txBody>
          <a:bodyPr wrap="square" lIns="121914" tIns="60957" rIns="121914" bIns="60957" rtlCol="0">
            <a:spAutoFit/>
          </a:bodyPr>
          <a:lstStyle/>
          <a:p>
            <a:pPr algn="ctr" defTabSz="914354">
              <a:defRPr/>
            </a:pPr>
            <a:r>
              <a:rPr lang="en-US" sz="4300" b="1" dirty="0" err="1">
                <a:solidFill>
                  <a:srgbClr val="C00000"/>
                </a:solidFill>
                <a:latin typeface="Times New Roman" panose="02020603050405020304" pitchFamily="18" charset="0"/>
                <a:cs typeface="Times New Roman" panose="02020603050405020304" pitchFamily="18" charset="0"/>
                <a:sym typeface="Arial"/>
              </a:rPr>
              <a:t>TIÊU</a:t>
            </a:r>
            <a:r>
              <a:rPr lang="en-US" sz="4300" b="1" dirty="0">
                <a:solidFill>
                  <a:srgbClr val="C00000"/>
                </a:solidFill>
                <a:latin typeface="Times New Roman" panose="02020603050405020304" pitchFamily="18" charset="0"/>
                <a:cs typeface="Times New Roman" panose="02020603050405020304" pitchFamily="18" charset="0"/>
                <a:sym typeface="Arial"/>
              </a:rPr>
              <a:t> </a:t>
            </a:r>
            <a:r>
              <a:rPr lang="en-US" sz="4300" b="1" dirty="0" err="1">
                <a:solidFill>
                  <a:srgbClr val="C00000"/>
                </a:solidFill>
                <a:latin typeface="Times New Roman" panose="02020603050405020304" pitchFamily="18" charset="0"/>
                <a:cs typeface="Times New Roman" panose="02020603050405020304" pitchFamily="18" charset="0"/>
                <a:sym typeface="Arial"/>
              </a:rPr>
              <a:t>CHÍ</a:t>
            </a:r>
            <a:endParaRPr lang="en-US" sz="4300" b="1" dirty="0">
              <a:solidFill>
                <a:srgbClr val="C00000"/>
              </a:solidFill>
              <a:latin typeface="Times New Roman" panose="02020603050405020304" pitchFamily="18" charset="0"/>
              <a:cs typeface="Times New Roman" panose="02020603050405020304" pitchFamily="18" charset="0"/>
              <a:sym typeface="Arial"/>
            </a:endParaRPr>
          </a:p>
        </p:txBody>
      </p:sp>
      <p:grpSp>
        <p:nvGrpSpPr>
          <p:cNvPr id="32" name="Group 31"/>
          <p:cNvGrpSpPr/>
          <p:nvPr/>
        </p:nvGrpSpPr>
        <p:grpSpPr>
          <a:xfrm>
            <a:off x="4429760" y="86538"/>
            <a:ext cx="3278293" cy="1124839"/>
            <a:chOff x="339212" y="221226"/>
            <a:chExt cx="11437789" cy="1799304"/>
          </a:xfrm>
        </p:grpSpPr>
        <p:sp>
          <p:nvSpPr>
            <p:cNvPr id="33" name="Rounded Rectangle 32"/>
            <p:cNvSpPr/>
            <p:nvPr/>
          </p:nvSpPr>
          <p:spPr>
            <a:xfrm>
              <a:off x="339212" y="221226"/>
              <a:ext cx="11437789" cy="1799304"/>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1900">
                <a:solidFill>
                  <a:prstClr val="white"/>
                </a:solidFill>
                <a:sym typeface="Arial"/>
              </a:endParaRPr>
            </a:p>
          </p:txBody>
        </p:sp>
        <p:sp>
          <p:nvSpPr>
            <p:cNvPr id="34" name="Rounded Rectangle 33"/>
            <p:cNvSpPr/>
            <p:nvPr/>
          </p:nvSpPr>
          <p:spPr>
            <a:xfrm>
              <a:off x="808949" y="456755"/>
              <a:ext cx="10498309" cy="1328243"/>
            </a:xfrm>
            <a:prstGeom prst="roundRect">
              <a:avLst/>
            </a:prstGeom>
            <a:noFill/>
            <a:ln w="3810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1900">
                <a:solidFill>
                  <a:prstClr val="white"/>
                </a:solidFill>
                <a:sym typeface="Arial"/>
              </a:endParaRPr>
            </a:p>
          </p:txBody>
        </p:sp>
      </p:grpSp>
      <p:pic>
        <p:nvPicPr>
          <p:cNvPr id="36" name="Picture 2" descr="https://i.pinimg.com/564x/87/e4/e5/87e4e52fb818c32689d0e717a36b92d1.jpg">
            <a:extLst>
              <a:ext uri="{FF2B5EF4-FFF2-40B4-BE49-F238E27FC236}">
                <a16:creationId xmlns:a16="http://schemas.microsoft.com/office/drawing/2014/main" xmlns="" id="{C6E446A0-ECCE-044E-B145-CD49AC3D9E5C}"/>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9101" y="1404267"/>
            <a:ext cx="1229464" cy="122946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s://i.pinimg.com/564x/87/e4/e5/87e4e52fb818c32689d0e717a36b92d1.jpg">
            <a:extLst>
              <a:ext uri="{FF2B5EF4-FFF2-40B4-BE49-F238E27FC236}">
                <a16:creationId xmlns:a16="http://schemas.microsoft.com/office/drawing/2014/main" xmlns="" id="{C6E446A0-ECCE-044E-B145-CD49AC3D9E5C}"/>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9869" y="2776408"/>
            <a:ext cx="1229464" cy="122946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s://i.pinimg.com/564x/87/e4/e5/87e4e52fb818c32689d0e717a36b92d1.jpg">
            <a:extLst>
              <a:ext uri="{FF2B5EF4-FFF2-40B4-BE49-F238E27FC236}">
                <a16:creationId xmlns:a16="http://schemas.microsoft.com/office/drawing/2014/main" xmlns="" id="{C6E446A0-ECCE-044E-B145-CD49AC3D9E5C}"/>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9869" y="4107485"/>
            <a:ext cx="1229464" cy="122946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s://i.pinimg.com/564x/87/e4/e5/87e4e52fb818c32689d0e717a36b92d1.jpg">
            <a:extLst>
              <a:ext uri="{FF2B5EF4-FFF2-40B4-BE49-F238E27FC236}">
                <a16:creationId xmlns:a16="http://schemas.microsoft.com/office/drawing/2014/main" xmlns="" id="{C6E446A0-ECCE-044E-B145-CD49AC3D9E5C}"/>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9869" y="5516599"/>
            <a:ext cx="1229464" cy="1229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633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strips(downRight)">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strips(downRight)">
                                      <p:cBhvr>
                                        <p:cTn id="15" dur="500"/>
                                        <p:tgtEl>
                                          <p:spTgt spid="38"/>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strips(downRight)">
                                      <p:cBhvr>
                                        <p:cTn id="23" dur="500"/>
                                        <p:tgtEl>
                                          <p:spTgt spid="39"/>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strips(downRight)">
                                      <p:cBhvr>
                                        <p:cTn id="31" dur="500"/>
                                        <p:tgtEl>
                                          <p:spTgt spid="40"/>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13" name="Picture 12" descr="Thinking Clipart Library Stock Child Student Reading - Student Thinking  Clipart, HD Png Download , Transparent Png Image - PNGitem"/>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 y="-497671"/>
            <a:ext cx="5334000" cy="760185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3594564" y="-44798"/>
            <a:ext cx="1944664" cy="174953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endParaRPr lang="en-US" sz="1900" kern="0">
              <a:solidFill>
                <a:srgbClr val="FFFFFF"/>
              </a:solidFill>
              <a:sym typeface="Arial"/>
            </a:endParaRPr>
          </a:p>
        </p:txBody>
      </p:sp>
      <p:sp>
        <p:nvSpPr>
          <p:cNvPr id="14" name="Google Shape;54;p3"/>
          <p:cNvSpPr txBox="1"/>
          <p:nvPr/>
        </p:nvSpPr>
        <p:spPr>
          <a:xfrm>
            <a:off x="5883462" y="1124564"/>
            <a:ext cx="5552300" cy="1446505"/>
          </a:xfrm>
          <a:prstGeom prst="rect">
            <a:avLst/>
          </a:prstGeom>
          <a:noFill/>
          <a:ln>
            <a:noFill/>
          </a:ln>
        </p:spPr>
        <p:txBody>
          <a:bodyPr spcFirstLastPara="1" wrap="square" lIns="91420" tIns="45698" rIns="91420" bIns="45698" anchor="t" anchorCtr="0">
            <a:spAutoFit/>
          </a:bodyPr>
          <a:lstStyle/>
          <a:p>
            <a:pPr algn="ctr" defTabSz="914354">
              <a:buClr>
                <a:srgbClr val="3F3F3F"/>
              </a:buClr>
              <a:buSzPts val="3600"/>
              <a:defRPr/>
            </a:pPr>
            <a:r>
              <a:rPr lang="en-US" sz="4400" b="1" dirty="0">
                <a:solidFill>
                  <a:srgbClr val="C00000"/>
                </a:solidFill>
                <a:latin typeface="Times New Roman" pitchFamily="18" charset="0"/>
                <a:ea typeface="Cambria"/>
                <a:cs typeface="Times New Roman" pitchFamily="18" charset="0"/>
                <a:sym typeface="Cambria"/>
              </a:rPr>
              <a:t>Qua </a:t>
            </a:r>
            <a:r>
              <a:rPr lang="en-US" sz="4400" b="1" dirty="0" err="1">
                <a:solidFill>
                  <a:srgbClr val="C00000"/>
                </a:solidFill>
                <a:latin typeface="Times New Roman" pitchFamily="18" charset="0"/>
                <a:ea typeface="Cambria"/>
                <a:cs typeface="Times New Roman" pitchFamily="18" charset="0"/>
                <a:sym typeface="Cambria"/>
              </a:rPr>
              <a:t>câu</a:t>
            </a:r>
            <a:r>
              <a:rPr lang="en-US" sz="4400" b="1" dirty="0">
                <a:solidFill>
                  <a:srgbClr val="C00000"/>
                </a:solidFill>
                <a:latin typeface="Times New Roman" pitchFamily="18" charset="0"/>
                <a:ea typeface="Cambria"/>
                <a:cs typeface="Times New Roman" pitchFamily="18" charset="0"/>
                <a:sym typeface="Cambria"/>
              </a:rPr>
              <a:t> </a:t>
            </a:r>
            <a:r>
              <a:rPr lang="en-US" sz="4400" b="1" dirty="0" err="1">
                <a:solidFill>
                  <a:srgbClr val="C00000"/>
                </a:solidFill>
                <a:latin typeface="Times New Roman" pitchFamily="18" charset="0"/>
                <a:ea typeface="Cambria"/>
                <a:cs typeface="Times New Roman" pitchFamily="18" charset="0"/>
                <a:sym typeface="Cambria"/>
              </a:rPr>
              <a:t>chuyện</a:t>
            </a:r>
            <a:r>
              <a:rPr lang="en-US" sz="4400" b="1" dirty="0">
                <a:solidFill>
                  <a:srgbClr val="C00000"/>
                </a:solidFill>
                <a:latin typeface="Times New Roman" pitchFamily="18" charset="0"/>
                <a:ea typeface="Cambria"/>
                <a:cs typeface="Times New Roman" pitchFamily="18" charset="0"/>
                <a:sym typeface="Cambria"/>
              </a:rPr>
              <a:t>, con </a:t>
            </a:r>
          </a:p>
          <a:p>
            <a:pPr algn="ctr" defTabSz="914354">
              <a:buClr>
                <a:srgbClr val="3F3F3F"/>
              </a:buClr>
              <a:buSzPts val="3600"/>
              <a:defRPr/>
            </a:pPr>
            <a:r>
              <a:rPr lang="en-US" sz="4400" b="1" dirty="0" err="1">
                <a:solidFill>
                  <a:srgbClr val="C00000"/>
                </a:solidFill>
                <a:latin typeface="Times New Roman" pitchFamily="18" charset="0"/>
                <a:ea typeface="Cambria"/>
                <a:cs typeface="Times New Roman" pitchFamily="18" charset="0"/>
                <a:sym typeface="Cambria"/>
              </a:rPr>
              <a:t>học</a:t>
            </a:r>
            <a:r>
              <a:rPr lang="en-US" sz="4400" b="1" dirty="0">
                <a:solidFill>
                  <a:srgbClr val="C00000"/>
                </a:solidFill>
                <a:latin typeface="Times New Roman" pitchFamily="18" charset="0"/>
                <a:ea typeface="Cambria"/>
                <a:cs typeface="Times New Roman" pitchFamily="18" charset="0"/>
                <a:sym typeface="Cambria"/>
              </a:rPr>
              <a:t> </a:t>
            </a:r>
            <a:r>
              <a:rPr lang="en-US" sz="4400" b="1" dirty="0" err="1">
                <a:solidFill>
                  <a:srgbClr val="C00000"/>
                </a:solidFill>
                <a:latin typeface="Times New Roman" pitchFamily="18" charset="0"/>
                <a:ea typeface="Cambria"/>
                <a:cs typeface="Times New Roman" pitchFamily="18" charset="0"/>
                <a:sym typeface="Cambria"/>
              </a:rPr>
              <a:t>được</a:t>
            </a:r>
            <a:r>
              <a:rPr lang="en-US" sz="4400" b="1" dirty="0">
                <a:solidFill>
                  <a:srgbClr val="C00000"/>
                </a:solidFill>
                <a:latin typeface="Times New Roman" pitchFamily="18" charset="0"/>
                <a:ea typeface="Cambria"/>
                <a:cs typeface="Times New Roman" pitchFamily="18" charset="0"/>
                <a:sym typeface="Cambria"/>
              </a:rPr>
              <a:t> </a:t>
            </a:r>
            <a:r>
              <a:rPr lang="en-US" sz="4400" b="1" dirty="0" err="1">
                <a:solidFill>
                  <a:srgbClr val="C00000"/>
                </a:solidFill>
                <a:latin typeface="Times New Roman" pitchFamily="18" charset="0"/>
                <a:ea typeface="Cambria"/>
                <a:cs typeface="Times New Roman" pitchFamily="18" charset="0"/>
                <a:sym typeface="Cambria"/>
              </a:rPr>
              <a:t>điều</a:t>
            </a:r>
            <a:r>
              <a:rPr lang="en-US" sz="4400" b="1" dirty="0">
                <a:solidFill>
                  <a:srgbClr val="C00000"/>
                </a:solidFill>
                <a:latin typeface="Times New Roman" pitchFamily="18" charset="0"/>
                <a:ea typeface="Cambria"/>
                <a:cs typeface="Times New Roman" pitchFamily="18" charset="0"/>
                <a:sym typeface="Cambria"/>
              </a:rPr>
              <a:t> </a:t>
            </a:r>
            <a:r>
              <a:rPr lang="en-US" sz="4400" b="1" dirty="0" err="1">
                <a:solidFill>
                  <a:srgbClr val="C00000"/>
                </a:solidFill>
                <a:latin typeface="Times New Roman" pitchFamily="18" charset="0"/>
                <a:ea typeface="Cambria"/>
                <a:cs typeface="Times New Roman" pitchFamily="18" charset="0"/>
                <a:sym typeface="Cambria"/>
              </a:rPr>
              <a:t>gì</a:t>
            </a:r>
            <a:r>
              <a:rPr lang="en-US" sz="4400" b="1" dirty="0">
                <a:solidFill>
                  <a:srgbClr val="C00000"/>
                </a:solidFill>
                <a:latin typeface="Times New Roman" pitchFamily="18" charset="0"/>
                <a:ea typeface="Cambria"/>
                <a:cs typeface="Times New Roman" pitchFamily="18" charset="0"/>
                <a:sym typeface="Cambria"/>
              </a:rPr>
              <a:t>?</a:t>
            </a:r>
          </a:p>
        </p:txBody>
      </p:sp>
      <p:grpSp>
        <p:nvGrpSpPr>
          <p:cNvPr id="15" name="Group 14"/>
          <p:cNvGrpSpPr/>
          <p:nvPr/>
        </p:nvGrpSpPr>
        <p:grpSpPr>
          <a:xfrm>
            <a:off x="5408670" y="701018"/>
            <a:ext cx="6501889" cy="2241299"/>
            <a:chOff x="339212" y="221226"/>
            <a:chExt cx="11437789" cy="1799304"/>
          </a:xfrm>
        </p:grpSpPr>
        <p:sp>
          <p:nvSpPr>
            <p:cNvPr id="16" name="Rounded Rectangle 15"/>
            <p:cNvSpPr/>
            <p:nvPr/>
          </p:nvSpPr>
          <p:spPr>
            <a:xfrm>
              <a:off x="339212" y="221226"/>
              <a:ext cx="11437789" cy="1799304"/>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1900">
                <a:solidFill>
                  <a:prstClr val="white"/>
                </a:solidFill>
                <a:latin typeface="Calibri" panose="020F0502020204030204"/>
                <a:sym typeface="Arial"/>
              </a:endParaRPr>
            </a:p>
          </p:txBody>
        </p:sp>
        <p:sp>
          <p:nvSpPr>
            <p:cNvPr id="17" name="Rounded Rectangle 16"/>
            <p:cNvSpPr/>
            <p:nvPr/>
          </p:nvSpPr>
          <p:spPr>
            <a:xfrm>
              <a:off x="808949" y="456755"/>
              <a:ext cx="10498309" cy="1328243"/>
            </a:xfrm>
            <a:prstGeom prst="roundRect">
              <a:avLst/>
            </a:prstGeom>
            <a:noFill/>
            <a:ln w="3810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1900">
                <a:solidFill>
                  <a:prstClr val="white"/>
                </a:solidFill>
                <a:latin typeface="Calibri" panose="020F0502020204030204"/>
                <a:sym typeface="Arial"/>
              </a:endParaRPr>
            </a:p>
          </p:txBody>
        </p:sp>
      </p:grpSp>
      <p:sp>
        <p:nvSpPr>
          <p:cNvPr id="19" name="Google Shape;54;p3"/>
          <p:cNvSpPr txBox="1"/>
          <p:nvPr/>
        </p:nvSpPr>
        <p:spPr>
          <a:xfrm>
            <a:off x="5488127" y="3529690"/>
            <a:ext cx="6586305" cy="1800448"/>
          </a:xfrm>
          <a:prstGeom prst="rect">
            <a:avLst/>
          </a:prstGeom>
          <a:solidFill>
            <a:schemeClr val="bg1"/>
          </a:solidFill>
          <a:ln>
            <a:noFill/>
          </a:ln>
        </p:spPr>
        <p:txBody>
          <a:bodyPr spcFirstLastPara="1" wrap="square" lIns="91420" tIns="45698" rIns="91420" bIns="45698" anchor="t" anchorCtr="0">
            <a:spAutoFit/>
          </a:bodyPr>
          <a:lstStyle/>
          <a:p>
            <a:pPr algn="just" defTabSz="914354">
              <a:buClr>
                <a:srgbClr val="3F3F3F"/>
              </a:buClr>
              <a:buSzPts val="3600"/>
              <a:defRPr/>
            </a:pPr>
            <a:r>
              <a:rPr lang="en-US" sz="3700" b="1" dirty="0" err="1">
                <a:solidFill>
                  <a:srgbClr val="002060"/>
                </a:solidFill>
                <a:latin typeface="Cambria"/>
                <a:ea typeface="Cambria"/>
                <a:cs typeface="Cambria"/>
                <a:sym typeface="Cambria"/>
              </a:rPr>
              <a:t>Để</a:t>
            </a:r>
            <a:r>
              <a:rPr lang="en-US" sz="3700" b="1" dirty="0">
                <a:solidFill>
                  <a:srgbClr val="002060"/>
                </a:solidFill>
                <a:latin typeface="Cambria"/>
                <a:ea typeface="Cambria"/>
                <a:cs typeface="Cambria"/>
                <a:sym typeface="Cambria"/>
              </a:rPr>
              <a:t> </a:t>
            </a:r>
            <a:r>
              <a:rPr lang="en-US" sz="3700" b="1" dirty="0" err="1" smtClean="0">
                <a:solidFill>
                  <a:srgbClr val="002060"/>
                </a:solidFill>
                <a:latin typeface="Cambria"/>
                <a:ea typeface="Cambria"/>
                <a:cs typeface="Cambria"/>
                <a:sym typeface="Cambria"/>
              </a:rPr>
              <a:t>học</a:t>
            </a:r>
            <a:r>
              <a:rPr lang="en-US" sz="3700" b="1" dirty="0" smtClean="0">
                <a:solidFill>
                  <a:srgbClr val="002060"/>
                </a:solidFill>
                <a:latin typeface="Cambria"/>
                <a:ea typeface="Cambria"/>
                <a:cs typeface="Cambria"/>
                <a:sym typeface="Cambria"/>
              </a:rPr>
              <a:t> </a:t>
            </a:r>
            <a:r>
              <a:rPr lang="en-US" sz="3700" b="1" dirty="0" err="1" smtClean="0">
                <a:solidFill>
                  <a:srgbClr val="002060"/>
                </a:solidFill>
                <a:latin typeface="Cambria"/>
                <a:ea typeface="Cambria"/>
                <a:cs typeface="Cambria"/>
                <a:sym typeface="Cambria"/>
              </a:rPr>
              <a:t>tập</a:t>
            </a:r>
            <a:r>
              <a:rPr lang="en-US" sz="3700" b="1" dirty="0" smtClean="0">
                <a:solidFill>
                  <a:srgbClr val="002060"/>
                </a:solidFill>
                <a:latin typeface="Cambria"/>
                <a:ea typeface="Cambria"/>
                <a:cs typeface="Cambria"/>
                <a:sym typeface="Cambria"/>
              </a:rPr>
              <a:t> </a:t>
            </a:r>
            <a:r>
              <a:rPr lang="en-US" sz="3700" b="1" dirty="0" err="1" smtClean="0">
                <a:solidFill>
                  <a:srgbClr val="002060"/>
                </a:solidFill>
                <a:latin typeface="Cambria"/>
                <a:ea typeface="Cambria"/>
                <a:cs typeface="Cambria"/>
                <a:sym typeface="Cambria"/>
              </a:rPr>
              <a:t>tốt</a:t>
            </a:r>
            <a:r>
              <a:rPr lang="en-US" sz="3700" b="1" dirty="0" smtClean="0">
                <a:solidFill>
                  <a:srgbClr val="002060"/>
                </a:solidFill>
                <a:latin typeface="Cambria"/>
                <a:ea typeface="Cambria"/>
                <a:cs typeface="Cambria"/>
                <a:sym typeface="Cambria"/>
              </a:rPr>
              <a:t> </a:t>
            </a:r>
            <a:r>
              <a:rPr lang="en-US" sz="3700" b="1" dirty="0" err="1" smtClean="0">
                <a:solidFill>
                  <a:srgbClr val="002060"/>
                </a:solidFill>
                <a:latin typeface="Cambria"/>
                <a:ea typeface="Cambria"/>
                <a:cs typeface="Cambria"/>
                <a:sym typeface="Cambria"/>
              </a:rPr>
              <a:t>em</a:t>
            </a:r>
            <a:r>
              <a:rPr lang="en-US" sz="3700" b="1" dirty="0" smtClean="0">
                <a:solidFill>
                  <a:srgbClr val="002060"/>
                </a:solidFill>
                <a:latin typeface="Cambria"/>
                <a:ea typeface="Cambria"/>
                <a:cs typeface="Cambria"/>
                <a:sym typeface="Cambria"/>
              </a:rPr>
              <a:t> </a:t>
            </a:r>
            <a:r>
              <a:rPr lang="en-US" sz="3700" b="1" dirty="0" err="1" smtClean="0">
                <a:solidFill>
                  <a:srgbClr val="002060"/>
                </a:solidFill>
                <a:latin typeface="Cambria"/>
                <a:ea typeface="Cambria"/>
                <a:cs typeface="Cambria"/>
                <a:sym typeface="Cambria"/>
              </a:rPr>
              <a:t>cần</a:t>
            </a:r>
            <a:r>
              <a:rPr lang="en-US" sz="3700" b="1" dirty="0" smtClean="0">
                <a:solidFill>
                  <a:srgbClr val="002060"/>
                </a:solidFill>
                <a:latin typeface="Cambria"/>
                <a:ea typeface="Cambria"/>
                <a:cs typeface="Cambria"/>
                <a:sym typeface="Cambria"/>
              </a:rPr>
              <a:t> </a:t>
            </a:r>
            <a:r>
              <a:rPr lang="en-US" sz="3700" b="1" dirty="0" err="1" smtClean="0">
                <a:solidFill>
                  <a:srgbClr val="002060"/>
                </a:solidFill>
                <a:latin typeface="Cambria"/>
                <a:ea typeface="Cambria"/>
                <a:cs typeface="Cambria"/>
                <a:sym typeface="Cambria"/>
              </a:rPr>
              <a:t>phải</a:t>
            </a:r>
            <a:r>
              <a:rPr lang="en-US" sz="3700" b="1" dirty="0" smtClean="0">
                <a:solidFill>
                  <a:srgbClr val="002060"/>
                </a:solidFill>
                <a:latin typeface="Cambria"/>
                <a:ea typeface="Cambria"/>
                <a:cs typeface="Cambria"/>
                <a:sym typeface="Cambria"/>
              </a:rPr>
              <a:t> </a:t>
            </a:r>
            <a:r>
              <a:rPr lang="en-US" sz="3700" b="1" dirty="0" err="1" smtClean="0">
                <a:solidFill>
                  <a:srgbClr val="002060"/>
                </a:solidFill>
                <a:latin typeface="Cambria"/>
                <a:ea typeface="Cambria"/>
                <a:cs typeface="Cambria"/>
                <a:sym typeface="Cambria"/>
              </a:rPr>
              <a:t>chăm</a:t>
            </a:r>
            <a:r>
              <a:rPr lang="en-US" sz="3700" b="1" dirty="0" smtClean="0">
                <a:solidFill>
                  <a:srgbClr val="002060"/>
                </a:solidFill>
                <a:latin typeface="Cambria"/>
                <a:ea typeface="Cambria"/>
                <a:cs typeface="Cambria"/>
                <a:sym typeface="Cambria"/>
              </a:rPr>
              <a:t> </a:t>
            </a:r>
            <a:r>
              <a:rPr lang="en-US" sz="3700" b="1" dirty="0" err="1" smtClean="0">
                <a:solidFill>
                  <a:srgbClr val="002060"/>
                </a:solidFill>
                <a:latin typeface="Cambria"/>
                <a:ea typeface="Cambria"/>
                <a:cs typeface="Cambria"/>
                <a:sym typeface="Cambria"/>
              </a:rPr>
              <a:t>chỉ</a:t>
            </a:r>
            <a:r>
              <a:rPr lang="en-US" sz="3700" b="1" dirty="0" smtClean="0">
                <a:solidFill>
                  <a:srgbClr val="002060"/>
                </a:solidFill>
                <a:latin typeface="Cambria"/>
                <a:ea typeface="Cambria"/>
                <a:cs typeface="Cambria"/>
                <a:sym typeface="Cambria"/>
              </a:rPr>
              <a:t> </a:t>
            </a:r>
            <a:r>
              <a:rPr lang="en-US" sz="3700" b="1" dirty="0" err="1" smtClean="0">
                <a:solidFill>
                  <a:srgbClr val="002060"/>
                </a:solidFill>
                <a:latin typeface="Cambria"/>
                <a:ea typeface="Cambria"/>
                <a:cs typeface="Cambria"/>
                <a:sym typeface="Cambria"/>
              </a:rPr>
              <a:t>học</a:t>
            </a:r>
            <a:r>
              <a:rPr lang="en-US" sz="3700" b="1" dirty="0" smtClean="0">
                <a:solidFill>
                  <a:srgbClr val="002060"/>
                </a:solidFill>
                <a:latin typeface="Cambria"/>
                <a:ea typeface="Cambria"/>
                <a:cs typeface="Cambria"/>
                <a:sym typeface="Cambria"/>
              </a:rPr>
              <a:t> </a:t>
            </a:r>
            <a:r>
              <a:rPr lang="en-US" sz="3700" b="1" dirty="0" err="1" smtClean="0">
                <a:solidFill>
                  <a:srgbClr val="002060"/>
                </a:solidFill>
                <a:latin typeface="Cambria"/>
                <a:ea typeface="Cambria"/>
                <a:cs typeface="Cambria"/>
                <a:sym typeface="Cambria"/>
              </a:rPr>
              <a:t>bài</a:t>
            </a:r>
            <a:r>
              <a:rPr lang="en-US" sz="3700" b="1" dirty="0" smtClean="0">
                <a:solidFill>
                  <a:srgbClr val="002060"/>
                </a:solidFill>
                <a:latin typeface="Cambria"/>
                <a:ea typeface="Cambria"/>
                <a:cs typeface="Cambria"/>
                <a:sym typeface="Cambria"/>
              </a:rPr>
              <a:t>, </a:t>
            </a:r>
            <a:r>
              <a:rPr lang="en-US" sz="3700" b="1" dirty="0" err="1" smtClean="0">
                <a:solidFill>
                  <a:srgbClr val="002060"/>
                </a:solidFill>
                <a:latin typeface="Cambria"/>
                <a:ea typeface="Cambria"/>
                <a:cs typeface="Cambria"/>
                <a:sym typeface="Cambria"/>
              </a:rPr>
              <a:t>lắng</a:t>
            </a:r>
            <a:r>
              <a:rPr lang="en-US" sz="3700" b="1" dirty="0" smtClean="0">
                <a:solidFill>
                  <a:srgbClr val="002060"/>
                </a:solidFill>
                <a:latin typeface="Cambria"/>
                <a:ea typeface="Cambria"/>
                <a:cs typeface="Cambria"/>
                <a:sym typeface="Cambria"/>
              </a:rPr>
              <a:t> </a:t>
            </a:r>
            <a:r>
              <a:rPr lang="en-US" sz="3700" b="1" dirty="0" err="1" smtClean="0">
                <a:solidFill>
                  <a:srgbClr val="002060"/>
                </a:solidFill>
                <a:latin typeface="Cambria"/>
                <a:ea typeface="Cambria"/>
                <a:cs typeface="Cambria"/>
                <a:sym typeface="Cambria"/>
              </a:rPr>
              <a:t>nghe</a:t>
            </a:r>
            <a:r>
              <a:rPr lang="en-US" sz="3700" b="1" dirty="0" smtClean="0">
                <a:solidFill>
                  <a:srgbClr val="002060"/>
                </a:solidFill>
                <a:latin typeface="Cambria"/>
                <a:ea typeface="Cambria"/>
                <a:cs typeface="Cambria"/>
                <a:sym typeface="Cambria"/>
              </a:rPr>
              <a:t> </a:t>
            </a:r>
            <a:r>
              <a:rPr lang="en-US" sz="3700" b="1" dirty="0" err="1" smtClean="0">
                <a:solidFill>
                  <a:srgbClr val="002060"/>
                </a:solidFill>
                <a:latin typeface="Cambria"/>
                <a:ea typeface="Cambria"/>
                <a:cs typeface="Cambria"/>
                <a:sym typeface="Cambria"/>
              </a:rPr>
              <a:t>thầy</a:t>
            </a:r>
            <a:r>
              <a:rPr lang="en-US" sz="3700" b="1" dirty="0" smtClean="0">
                <a:solidFill>
                  <a:srgbClr val="002060"/>
                </a:solidFill>
                <a:latin typeface="Cambria"/>
                <a:ea typeface="Cambria"/>
                <a:cs typeface="Cambria"/>
                <a:sym typeface="Cambria"/>
              </a:rPr>
              <a:t>, </a:t>
            </a:r>
            <a:r>
              <a:rPr lang="en-US" sz="3700" b="1" dirty="0" err="1" smtClean="0">
                <a:solidFill>
                  <a:srgbClr val="002060"/>
                </a:solidFill>
                <a:latin typeface="Cambria"/>
                <a:ea typeface="Cambria"/>
                <a:cs typeface="Cambria"/>
                <a:sym typeface="Cambria"/>
              </a:rPr>
              <a:t>cô</a:t>
            </a:r>
            <a:r>
              <a:rPr lang="en-US" sz="3700" b="1" dirty="0" smtClean="0">
                <a:solidFill>
                  <a:srgbClr val="002060"/>
                </a:solidFill>
                <a:latin typeface="Cambria"/>
                <a:ea typeface="Cambria"/>
                <a:cs typeface="Cambria"/>
                <a:sym typeface="Cambria"/>
              </a:rPr>
              <a:t> </a:t>
            </a:r>
            <a:r>
              <a:rPr lang="en-US" sz="3700" b="1" dirty="0" err="1" smtClean="0">
                <a:solidFill>
                  <a:srgbClr val="002060"/>
                </a:solidFill>
                <a:latin typeface="Cambria"/>
                <a:ea typeface="Cambria"/>
                <a:cs typeface="Cambria"/>
                <a:sym typeface="Cambria"/>
              </a:rPr>
              <a:t>giáo</a:t>
            </a:r>
            <a:r>
              <a:rPr lang="en-US" sz="3700" b="1" dirty="0" smtClean="0">
                <a:solidFill>
                  <a:srgbClr val="002060"/>
                </a:solidFill>
                <a:latin typeface="Cambria"/>
                <a:ea typeface="Cambria"/>
                <a:cs typeface="Cambria"/>
                <a:sym typeface="Cambria"/>
              </a:rPr>
              <a:t> </a:t>
            </a:r>
            <a:r>
              <a:rPr lang="en-US" sz="3700" b="1" dirty="0" err="1" smtClean="0">
                <a:solidFill>
                  <a:srgbClr val="002060"/>
                </a:solidFill>
                <a:latin typeface="Cambria"/>
                <a:ea typeface="Cambria"/>
                <a:cs typeface="Cambria"/>
                <a:sym typeface="Cambria"/>
              </a:rPr>
              <a:t>giảng</a:t>
            </a:r>
            <a:r>
              <a:rPr lang="en-US" sz="3700" b="1" dirty="0" smtClean="0">
                <a:solidFill>
                  <a:srgbClr val="002060"/>
                </a:solidFill>
                <a:latin typeface="Cambria"/>
                <a:ea typeface="Cambria"/>
                <a:cs typeface="Cambria"/>
                <a:sym typeface="Cambria"/>
              </a:rPr>
              <a:t> </a:t>
            </a:r>
            <a:r>
              <a:rPr lang="en-US" sz="3700" b="1" dirty="0" err="1" smtClean="0">
                <a:solidFill>
                  <a:srgbClr val="002060"/>
                </a:solidFill>
                <a:latin typeface="Cambria"/>
                <a:ea typeface="Cambria"/>
                <a:cs typeface="Cambria"/>
                <a:sym typeface="Cambria"/>
              </a:rPr>
              <a:t>bài</a:t>
            </a:r>
            <a:r>
              <a:rPr lang="en-US" sz="3700" b="1" dirty="0" smtClean="0">
                <a:solidFill>
                  <a:srgbClr val="002060"/>
                </a:solidFill>
                <a:latin typeface="Cambria"/>
                <a:ea typeface="Cambria"/>
                <a:cs typeface="Cambria"/>
                <a:sym typeface="Cambria"/>
              </a:rPr>
              <a:t>.</a:t>
            </a:r>
            <a:endParaRPr lang="en-US" sz="3700" b="1" dirty="0">
              <a:solidFill>
                <a:srgbClr val="002060"/>
              </a:solidFill>
              <a:latin typeface="Cambria"/>
              <a:ea typeface="Cambria"/>
              <a:cs typeface="Cambria"/>
              <a:sym typeface="Cambria"/>
            </a:endParaRPr>
          </a:p>
        </p:txBody>
      </p:sp>
    </p:spTree>
    <p:extLst>
      <p:ext uri="{BB962C8B-B14F-4D97-AF65-F5344CB8AC3E}">
        <p14:creationId xmlns:p14="http://schemas.microsoft.com/office/powerpoint/2010/main" val="2906207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strips(downRight)">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555632" y="194827"/>
            <a:ext cx="8602740" cy="1323439"/>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8000" b="1" dirty="0" smtClean="0">
                <a:ln w="11430"/>
                <a:solidFill>
                  <a:srgbClr val="00B0F0"/>
                </a:solidFill>
                <a:effectLst>
                  <a:outerShdw blurRad="50800" dist="39000" dir="5460000" algn="tl">
                    <a:srgbClr val="000000">
                      <a:alpha val="38000"/>
                    </a:srgbClr>
                  </a:outerShdw>
                </a:effectLst>
                <a:latin typeface="Times New Roman" pitchFamily="18" charset="0"/>
                <a:cs typeface="Times New Roman" pitchFamily="18" charset="0"/>
              </a:rPr>
              <a:t>CHÀO TẠM BIỆT</a:t>
            </a:r>
            <a:endParaRPr lang="en-US" sz="8000" b="1" dirty="0">
              <a:ln w="11430"/>
              <a:solidFill>
                <a:srgbClr val="00B0F0"/>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cSld>
  <p:clrMapOvr>
    <a:masterClrMapping/>
  </p:clrMapOvr>
  <p:transition spd="slow">
    <p:random/>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2585319"/>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a:ln>
                  <a:noFill/>
                </a:ln>
                <a:solidFill>
                  <a:prstClr val="black"/>
                </a:solidFill>
                <a:effectLst/>
                <a:uLnTx/>
                <a:uFillTx/>
                <a:latin typeface="Times New Roman" pitchFamily="18" charset="0"/>
                <a:ea typeface="Arial" panose="020B0604020202020204" pitchFamily="34" charset="0"/>
                <a:cs typeface="Times New Roman" pitchFamily="18" charset="0"/>
              </a:rPr>
              <a:t>Nghe </a:t>
            </a:r>
            <a:r>
              <a:rPr kumimoji="0" lang="en-US" altLang="en-US" sz="6400" b="0" i="0" u="none" strike="noStrike" kern="1200" cap="none" spc="0" normalizeH="0" baseline="0" noProof="0" dirty="0" err="1">
                <a:ln>
                  <a:noFill/>
                </a:ln>
                <a:solidFill>
                  <a:prstClr val="black"/>
                </a:solidFill>
                <a:effectLst/>
                <a:uLnTx/>
                <a:uFillTx/>
                <a:latin typeface="Times New Roman" pitchFamily="18" charset="0"/>
                <a:ea typeface="Arial" panose="020B0604020202020204" pitchFamily="34" charset="0"/>
                <a:cs typeface="Times New Roman" pitchFamily="18" charset="0"/>
              </a:rPr>
              <a:t>kể</a:t>
            </a:r>
            <a:r>
              <a:rPr kumimoji="0" lang="en-US" altLang="en-US" sz="6400" b="0" i="0" u="none" strike="noStrike" kern="1200" cap="none" spc="0" normalizeH="0" baseline="0" noProof="0" dirty="0">
                <a:ln>
                  <a:noFill/>
                </a:ln>
                <a:solidFill>
                  <a:prstClr val="black"/>
                </a:solidFill>
                <a:effectLst/>
                <a:uLnTx/>
                <a:uFillTx/>
                <a:latin typeface="Times New Roman" pitchFamily="18" charset="0"/>
                <a:ea typeface="Arial" panose="020B0604020202020204" pitchFamily="34" charset="0"/>
                <a:cs typeface="Times New Roman" pitchFamily="18" charset="0"/>
              </a:rPr>
              <a:t> </a:t>
            </a:r>
            <a:r>
              <a:rPr kumimoji="0" lang="en-US" altLang="en-US" sz="6400" b="0" i="0" u="none" strike="noStrike" kern="1200" cap="none" spc="0" normalizeH="0" baseline="0" noProof="0" dirty="0" err="1" smtClean="0">
                <a:ln>
                  <a:noFill/>
                </a:ln>
                <a:solidFill>
                  <a:prstClr val="black"/>
                </a:solidFill>
                <a:effectLst/>
                <a:uLnTx/>
                <a:uFillTx/>
                <a:latin typeface="Times New Roman" pitchFamily="18" charset="0"/>
                <a:ea typeface="Arial" panose="020B0604020202020204" pitchFamily="34" charset="0"/>
                <a:cs typeface="Times New Roman" pitchFamily="18" charset="0"/>
              </a:rPr>
              <a:t>chuyện</a:t>
            </a:r>
            <a:endParaRPr kumimoji="0" lang="en-US" altLang="en-US" sz="6400" b="0" i="0" u="none" strike="noStrike" kern="1200" cap="none" spc="0" normalizeH="0" baseline="0" noProof="0" dirty="0" smtClean="0">
              <a:ln>
                <a:noFill/>
              </a:ln>
              <a:solidFill>
                <a:prstClr val="black"/>
              </a:solidFill>
              <a:effectLst/>
              <a:uLnTx/>
              <a:uFillTx/>
              <a:latin typeface="Times New Roman" pitchFamily="18" charset="0"/>
              <a:ea typeface="Arial" panose="020B0604020202020204" pitchFamily="34" charset="0"/>
              <a:cs typeface="Times New Roman" pitchFamily="18" charset="0"/>
            </a:endParaRPr>
          </a:p>
          <a:p>
            <a:pPr marL="0" marR="0" lvl="0" indent="0" algn="ctr" defTabSz="1219200" rtl="0" eaLnBrk="1" fontAlgn="auto" latinLnBrk="0" hangingPunct="1">
              <a:lnSpc>
                <a:spcPct val="100000"/>
              </a:lnSpc>
              <a:spcBef>
                <a:spcPct val="50000"/>
              </a:spcBef>
              <a:spcAft>
                <a:spcPts val="0"/>
              </a:spcAft>
              <a:buClrTx/>
              <a:buSzTx/>
              <a:buFontTx/>
              <a:buNone/>
              <a:tabLst/>
              <a:defRPr/>
            </a:pPr>
            <a:r>
              <a:rPr lang="en-US" altLang="en-US" sz="6400" dirty="0" err="1" smtClean="0">
                <a:solidFill>
                  <a:prstClr val="black"/>
                </a:solidFill>
                <a:latin typeface="Times New Roman" pitchFamily="18" charset="0"/>
                <a:ea typeface="Arial" panose="020B0604020202020204" pitchFamily="34" charset="0"/>
                <a:cs typeface="Times New Roman" pitchFamily="18" charset="0"/>
              </a:rPr>
              <a:t>Cậu</a:t>
            </a:r>
            <a:r>
              <a:rPr lang="en-US" altLang="en-US" sz="6400" dirty="0" smtClean="0">
                <a:solidFill>
                  <a:prstClr val="black"/>
                </a:solidFill>
                <a:latin typeface="Times New Roman" pitchFamily="18" charset="0"/>
                <a:ea typeface="Arial" panose="020B0604020202020204" pitchFamily="34" charset="0"/>
                <a:cs typeface="Times New Roman" pitchFamily="18" charset="0"/>
              </a:rPr>
              <a:t> </a:t>
            </a:r>
            <a:r>
              <a:rPr lang="en-US" altLang="en-US" sz="6400" dirty="0" err="1" smtClean="0">
                <a:solidFill>
                  <a:prstClr val="black"/>
                </a:solidFill>
                <a:latin typeface="Times New Roman" pitchFamily="18" charset="0"/>
                <a:ea typeface="Arial" panose="020B0604020202020204" pitchFamily="34" charset="0"/>
                <a:cs typeface="Times New Roman" pitchFamily="18" charset="0"/>
              </a:rPr>
              <a:t>bé</a:t>
            </a:r>
            <a:r>
              <a:rPr lang="en-US" altLang="en-US" sz="6400" dirty="0" smtClean="0">
                <a:solidFill>
                  <a:prstClr val="black"/>
                </a:solidFill>
                <a:latin typeface="Times New Roman" pitchFamily="18" charset="0"/>
                <a:ea typeface="Arial" panose="020B0604020202020204" pitchFamily="34" charset="0"/>
                <a:cs typeface="Times New Roman" pitchFamily="18" charset="0"/>
              </a:rPr>
              <a:t> ham </a:t>
            </a:r>
            <a:r>
              <a:rPr lang="en-US" altLang="en-US" sz="6400" dirty="0" err="1" smtClean="0">
                <a:solidFill>
                  <a:prstClr val="black"/>
                </a:solidFill>
                <a:latin typeface="Times New Roman" pitchFamily="18" charset="0"/>
                <a:ea typeface="Arial" panose="020B0604020202020204" pitchFamily="34" charset="0"/>
                <a:cs typeface="Times New Roman" pitchFamily="18" charset="0"/>
              </a:rPr>
              <a:t>học</a:t>
            </a:r>
            <a:endParaRPr kumimoji="0" lang="en-US" altLang="en-US" sz="6400" b="0" i="0" u="none" strike="noStrike" kern="1200" cap="none" spc="0" normalizeH="0" baseline="0" noProof="0" dirty="0">
              <a:ln>
                <a:noFill/>
              </a:ln>
              <a:solidFill>
                <a:prstClr val="black"/>
              </a:solidFill>
              <a:effectLst/>
              <a:uLnTx/>
              <a:uFillTx/>
              <a:latin typeface="Times New Roman" pitchFamily="18" charset="0"/>
              <a:ea typeface="Arial" panose="020B0604020202020204" pitchFamily="34" charset="0"/>
              <a:cs typeface="Times New Roman" pitchFamily="18" charset="0"/>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2"/>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3"/>
            <a:stretch>
              <a:fillRect/>
            </a:stretch>
          </p:blipFill>
          <p:spPr>
            <a:xfrm>
              <a:off x="9445250" y="3408873"/>
              <a:ext cx="1473523" cy="1473563"/>
            </a:xfrm>
            <a:prstGeom prst="rect">
              <a:avLst/>
            </a:prstGeom>
          </p:spPr>
        </p:pic>
      </p:grpSp>
      <p:pic>
        <p:nvPicPr>
          <p:cNvPr id="10" name="图片 9"/>
          <p:cNvPicPr>
            <a:picLocks noChangeAspect="1"/>
          </p:cNvPicPr>
          <p:nvPr/>
        </p:nvPicPr>
        <p:blipFill rotWithShape="1">
          <a:blip r:embed="rId4"/>
          <a:srcRect l="46256" t="-41660" r="-22977" b="41660"/>
          <a:stretch>
            <a:fillRect/>
          </a:stretch>
        </p:blipFill>
        <p:spPr>
          <a:xfrm>
            <a:off x="247650" y="5041900"/>
            <a:ext cx="1512570" cy="1569085"/>
          </a:xfrm>
          <a:prstGeom prst="rect">
            <a:avLst/>
          </a:prstGeom>
        </p:spPr>
      </p:pic>
      <p:sp>
        <p:nvSpPr>
          <p:cNvPr id="8" name="Title 1">
            <a:extLst>
              <a:ext uri="{FF2B5EF4-FFF2-40B4-BE49-F238E27FC236}">
                <a16:creationId xmlns="" xmlns:a16="http://schemas.microsoft.com/office/drawing/2014/main" id="{5A33BCFB-D822-488A-8BAD-E8A5D0DDF61B}"/>
              </a:ext>
            </a:extLst>
          </p:cNvPr>
          <p:cNvSpPr txBox="1">
            <a:spLocks/>
          </p:cNvSpPr>
          <p:nvPr/>
        </p:nvSpPr>
        <p:spPr>
          <a:xfrm>
            <a:off x="-1" y="173738"/>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dirty="0">
              <a:latin typeface="Arial-Rounded" panose="020B0604020202020204" pitchFamily="34" charset="0"/>
              <a:ea typeface="Arial-Rounded" panose="020B0604020202020204" pitchFamily="34" charset="0"/>
              <a:cs typeface="Arial-Rounded" panose="020B0604020202020204" pitchFamily="34" charset="0"/>
            </a:endParaRPr>
          </a:p>
        </p:txBody>
      </p:sp>
      <p:sp>
        <p:nvSpPr>
          <p:cNvPr id="9" name="Thought Bubble: Cloud 4">
            <a:extLst>
              <a:ext uri="{FF2B5EF4-FFF2-40B4-BE49-F238E27FC236}">
                <a16:creationId xmlns="" xmlns:a16="http://schemas.microsoft.com/office/drawing/2014/main" id="{F867942D-7CAB-4C45-90E4-2D6DC4EB8B88}"/>
              </a:ext>
            </a:extLst>
          </p:cNvPr>
          <p:cNvSpPr/>
          <p:nvPr/>
        </p:nvSpPr>
        <p:spPr>
          <a:xfrm>
            <a:off x="20367" y="837285"/>
            <a:ext cx="3039526" cy="2496758"/>
          </a:xfrm>
          <a:prstGeom prst="cloudCallout">
            <a:avLst>
              <a:gd name="adj1" fmla="val 50908"/>
              <a:gd name="adj2" fmla="val 3408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latin typeface="Times New Roman" panose="02020603050405020304" pitchFamily="18" charset="0"/>
                <a:ea typeface="Arial-Rounded" panose="020B0500000000000000" pitchFamily="34" charset="0"/>
                <a:cs typeface="Times New Roman" panose="02020603050405020304" pitchFamily="18" charset="0"/>
              </a:rPr>
              <a:t>Vì sao cậu bé Vũ Duệ không được đi học?</a:t>
            </a:r>
          </a:p>
        </p:txBody>
      </p:sp>
      <p:sp>
        <p:nvSpPr>
          <p:cNvPr id="12" name="Thought Bubble: Cloud 18">
            <a:extLst>
              <a:ext uri="{FF2B5EF4-FFF2-40B4-BE49-F238E27FC236}">
                <a16:creationId xmlns="" xmlns:a16="http://schemas.microsoft.com/office/drawing/2014/main" id="{7D4F59BD-86A9-49AE-9C2C-73EDA323AE75}"/>
              </a:ext>
            </a:extLst>
          </p:cNvPr>
          <p:cNvSpPr/>
          <p:nvPr/>
        </p:nvSpPr>
        <p:spPr>
          <a:xfrm>
            <a:off x="9495692" y="486402"/>
            <a:ext cx="2724442" cy="2745620"/>
          </a:xfrm>
          <a:prstGeom prst="cloudCallout">
            <a:avLst>
              <a:gd name="adj1" fmla="val -57151"/>
              <a:gd name="adj2" fmla="val 4311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latin typeface="Times New Roman" panose="02020603050405020304" pitchFamily="18" charset="0"/>
                <a:ea typeface="Arial-Rounded" panose="020B0500000000000000" pitchFamily="34" charset="0"/>
                <a:cs typeface="Times New Roman" panose="02020603050405020304" pitchFamily="18" charset="0"/>
              </a:rPr>
              <a:t>Buổi sáng, Vũ Duệ thường cõng em đi đâu?</a:t>
            </a:r>
          </a:p>
        </p:txBody>
      </p:sp>
      <p:sp>
        <p:nvSpPr>
          <p:cNvPr id="13" name="Thought Bubble: Cloud 19">
            <a:extLst>
              <a:ext uri="{FF2B5EF4-FFF2-40B4-BE49-F238E27FC236}">
                <a16:creationId xmlns="" xmlns:a16="http://schemas.microsoft.com/office/drawing/2014/main" id="{747164D3-41AF-4873-AC1F-4DEE861A4DF2}"/>
              </a:ext>
            </a:extLst>
          </p:cNvPr>
          <p:cNvSpPr/>
          <p:nvPr/>
        </p:nvSpPr>
        <p:spPr>
          <a:xfrm rot="21422935">
            <a:off x="181975" y="4006945"/>
            <a:ext cx="2673768" cy="2776413"/>
          </a:xfrm>
          <a:prstGeom prst="cloudCallout">
            <a:avLst>
              <a:gd name="adj1" fmla="val 57723"/>
              <a:gd name="adj2" fmla="val 29119"/>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latin typeface="Times New Roman" panose="02020603050405020304" pitchFamily="18" charset="0"/>
                <a:ea typeface="Arial-Rounded" panose="020B0500000000000000" pitchFamily="34" charset="0"/>
                <a:cs typeface="Times New Roman" panose="02020603050405020304" pitchFamily="18" charset="0"/>
              </a:rPr>
              <a:t>Vì sao Vũ Duệ được thầy khen?</a:t>
            </a:r>
          </a:p>
        </p:txBody>
      </p:sp>
      <p:sp>
        <p:nvSpPr>
          <p:cNvPr id="14" name="Thought Bubble: Cloud 20">
            <a:extLst>
              <a:ext uri="{FF2B5EF4-FFF2-40B4-BE49-F238E27FC236}">
                <a16:creationId xmlns="" xmlns:a16="http://schemas.microsoft.com/office/drawing/2014/main" id="{A821495F-E21A-415F-8896-AA8DD15E8D23}"/>
              </a:ext>
            </a:extLst>
          </p:cNvPr>
          <p:cNvSpPr/>
          <p:nvPr/>
        </p:nvSpPr>
        <p:spPr>
          <a:xfrm>
            <a:off x="9540239" y="4053756"/>
            <a:ext cx="2586561" cy="2796362"/>
          </a:xfrm>
          <a:prstGeom prst="cloudCallout">
            <a:avLst>
              <a:gd name="adj1" fmla="val -50478"/>
              <a:gd name="adj2" fmla="val 38163"/>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latin typeface="Times New Roman" panose="02020603050405020304" pitchFamily="18" charset="0"/>
                <a:ea typeface="Arial-Rounded" panose="020B0500000000000000" pitchFamily="34" charset="0"/>
                <a:cs typeface="Times New Roman" panose="02020603050405020304" pitchFamily="18" charset="0"/>
              </a:rPr>
              <a:t>Vì sao Vũ Duệ được đi học?</a:t>
            </a:r>
          </a:p>
        </p:txBody>
      </p:sp>
      <p:pic>
        <p:nvPicPr>
          <p:cNvPr id="15" name="Picture 14"/>
          <p:cNvPicPr>
            <a:picLocks noChangeAspect="1"/>
          </p:cNvPicPr>
          <p:nvPr/>
        </p:nvPicPr>
        <p:blipFill rotWithShape="1">
          <a:blip r:embed="rId5"/>
          <a:srcRect l="33314" t="37971" r="51871" b="40894"/>
          <a:stretch/>
        </p:blipFill>
        <p:spPr>
          <a:xfrm>
            <a:off x="3116163" y="940731"/>
            <a:ext cx="3156408" cy="2757432"/>
          </a:xfrm>
          <a:prstGeom prst="rect">
            <a:avLst/>
          </a:prstGeom>
        </p:spPr>
      </p:pic>
      <p:pic>
        <p:nvPicPr>
          <p:cNvPr id="16" name="Picture 15"/>
          <p:cNvPicPr>
            <a:picLocks noChangeAspect="1"/>
          </p:cNvPicPr>
          <p:nvPr/>
        </p:nvPicPr>
        <p:blipFill rotWithShape="1">
          <a:blip r:embed="rId5"/>
          <a:srcRect l="33314" t="67102" r="51733" b="12181"/>
          <a:stretch/>
        </p:blipFill>
        <p:spPr>
          <a:xfrm>
            <a:off x="3116163" y="3772486"/>
            <a:ext cx="3156408" cy="2838100"/>
          </a:xfrm>
          <a:prstGeom prst="rect">
            <a:avLst/>
          </a:prstGeom>
        </p:spPr>
      </p:pic>
      <p:sp>
        <p:nvSpPr>
          <p:cNvPr id="19" name="Title 1">
            <a:extLst>
              <a:ext uri="{FF2B5EF4-FFF2-40B4-BE49-F238E27FC236}">
                <a16:creationId xmlns="" xmlns:a16="http://schemas.microsoft.com/office/drawing/2014/main" id="{BFA35172-DF7F-45FC-84E6-E7F4B4CA65D7}"/>
              </a:ext>
            </a:extLst>
          </p:cNvPr>
          <p:cNvSpPr>
            <a:spLocks noGrp="1"/>
          </p:cNvSpPr>
          <p:nvPr>
            <p:ph type="title" idx="4294967295"/>
          </p:nvPr>
        </p:nvSpPr>
        <p:spPr>
          <a:xfrm>
            <a:off x="393895" y="176032"/>
            <a:ext cx="3615397" cy="720725"/>
          </a:xfrm>
        </p:spPr>
        <p:txBody>
          <a:bodyPr>
            <a:normAutofit/>
          </a:bodyPr>
          <a:lstStyle/>
          <a:p>
            <a:r>
              <a:rPr lang="en-US" sz="3200" dirty="0">
                <a:latin typeface="Times New Roman" panose="02020603050405020304" pitchFamily="18" charset="0"/>
                <a:ea typeface="Arial-Rounded" panose="020B0604020202020204" pitchFamily="34" charset="0"/>
                <a:cs typeface="Times New Roman" panose="02020603050405020304" pitchFamily="18" charset="0"/>
              </a:rPr>
              <a:t>Nghe kể chuyện</a:t>
            </a:r>
          </a:p>
        </p:txBody>
      </p:sp>
      <p:pic>
        <p:nvPicPr>
          <p:cNvPr id="20" name="Picture 19"/>
          <p:cNvPicPr>
            <a:picLocks noChangeAspect="1"/>
          </p:cNvPicPr>
          <p:nvPr/>
        </p:nvPicPr>
        <p:blipFill rotWithShape="1">
          <a:blip r:embed="rId5"/>
          <a:srcRect l="50862" t="37704" r="34098" b="40893"/>
          <a:stretch/>
        </p:blipFill>
        <p:spPr>
          <a:xfrm>
            <a:off x="6328842" y="940650"/>
            <a:ext cx="3166850" cy="2759382"/>
          </a:xfrm>
          <a:prstGeom prst="rect">
            <a:avLst/>
          </a:prstGeom>
        </p:spPr>
      </p:pic>
      <p:pic>
        <p:nvPicPr>
          <p:cNvPr id="21" name="Picture 20"/>
          <p:cNvPicPr>
            <a:picLocks noChangeAspect="1"/>
          </p:cNvPicPr>
          <p:nvPr/>
        </p:nvPicPr>
        <p:blipFill rotWithShape="1">
          <a:blip r:embed="rId5"/>
          <a:srcRect l="44236" t="30432" r="33602" b="62982"/>
          <a:stretch/>
        </p:blipFill>
        <p:spPr>
          <a:xfrm>
            <a:off x="4462886" y="261317"/>
            <a:ext cx="5032806" cy="679333"/>
          </a:xfrm>
          <a:prstGeom prst="rect">
            <a:avLst/>
          </a:prstGeom>
        </p:spPr>
      </p:pic>
      <p:pic>
        <p:nvPicPr>
          <p:cNvPr id="22" name="Picture 21"/>
          <p:cNvPicPr>
            <a:picLocks noChangeAspect="1"/>
          </p:cNvPicPr>
          <p:nvPr/>
        </p:nvPicPr>
        <p:blipFill rotWithShape="1">
          <a:blip r:embed="rId5"/>
          <a:srcRect l="50974" t="67102" r="34181" b="12181"/>
          <a:stretch/>
        </p:blipFill>
        <p:spPr>
          <a:xfrm>
            <a:off x="6274191" y="3700031"/>
            <a:ext cx="3221501" cy="29176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Trả lời câu hỏi kể chuyện theo tranh qua trò chơi “Hộp quà bí ẩn”</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735"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3 candies </a:t>
            </a: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Vì sao cậu bé Vũ Duệ không được đi học?</a:t>
            </a:r>
            <a:endParaRPr kumimoji="0" lang="en-US" sz="40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Vì Vũ Duệ là con nhà nghèo, bố mẹ không có tiền cho đi học, phải ở nhà trông em.</a:t>
            </a: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5 candies </a:t>
            </a: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Buổi sáng Vũ Duệ thường cõng em đi đâu?</a:t>
            </a:r>
            <a:endPar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endParaRP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Vũ</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Duệ</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đứng</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ngoài</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cửa</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ngóng</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vào</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nghe</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thầy</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giảng</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bài</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a:t>
            </a: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7 candies </a:t>
            </a: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sym typeface="+mn-ea"/>
              </a:rPr>
              <a:t>Vì sao Vũ Duệ được thầy khen?</a:t>
            </a:r>
            <a:endParaRPr kumimoji="0"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R="0" lvl="0" algn="ctr" defTabSz="685800" rtl="0" eaLnBrk="1" fontAlgn="auto" latinLnBrk="0" hangingPunct="1">
              <a:lnSpc>
                <a:spcPct val="100000"/>
              </a:lnSpc>
              <a:spcBef>
                <a:spcPts val="0"/>
              </a:spcBef>
              <a:spcAft>
                <a:spcPts val="0"/>
              </a:spcAft>
              <a:buClrTx/>
              <a:buSzTx/>
              <a:tabLst/>
              <a:defRPr/>
            </a:pP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Vì</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Vũ</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Duệ</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có</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tinh</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thần</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chăm</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học</a:t>
            </a:r>
            <a:endPar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2 candies </a:t>
            </a: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sym typeface="+mn-ea"/>
              </a:rPr>
              <a:t>Vì sao Vũ Duệ được đi học?</a:t>
            </a:r>
            <a:endPar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sym typeface="+mn-ea"/>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R="0" lvl="0" algn="ctr" defTabSz="685800" rtl="0" eaLnBrk="1" fontAlgn="auto" latinLnBrk="0" hangingPunct="1">
              <a:lnSpc>
                <a:spcPct val="100000"/>
              </a:lnSpc>
              <a:spcBef>
                <a:spcPts val="0"/>
              </a:spcBef>
              <a:spcAft>
                <a:spcPts val="0"/>
              </a:spcAft>
              <a:buClrTx/>
              <a:buSzTx/>
              <a:tabLst/>
              <a:defRPr/>
            </a:pP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Thầy</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đồ</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thương</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hoàn</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cảnh</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khó</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khăn</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và</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sự</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ham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học</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của</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Vũ</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Duệ</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nên</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cho</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Vũ</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Duệ</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vào</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altLang="vi-VN"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học</a:t>
            </a:r>
            <a:r>
              <a:rPr kumimoji="0" lang="en-US" alt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a:t>
            </a: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theme/theme1.xml><?xml version="1.0" encoding="utf-8"?>
<a:theme xmlns:a="http://schemas.openxmlformats.org/drawingml/2006/main" name="2_Office 主题​​">
  <a:themeElements>
    <a:clrScheme name="Office">
      <a:dk1>
        <a:sysClr val="windowText" lastClr="2A2A2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2A2A2A"/>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2A2A2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2A2A2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2A2A2A"/>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2A2A2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eme2">
  <a:themeElements>
    <a:clrScheme name="Office">
      <a:dk1>
        <a:sysClr val="windowText" lastClr="2A2A2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heme2" id="{1DC74A39-438E-D34F-B063-F7801ED7FAC8}" vid="{8EAEB3FE-DAD9-914A-B6F6-F5F3CFF15A88}"/>
    </a:ext>
  </a:extLst>
</a:theme>
</file>

<file path=ppt/theme/theme8.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B6344"/>
      </a:accent1>
      <a:accent2>
        <a:srgbClr val="FFB19E"/>
      </a:accent2>
      <a:accent3>
        <a:srgbClr val="F7D79F"/>
      </a:accent3>
      <a:accent4>
        <a:srgbClr val="C2A256"/>
      </a:accent4>
      <a:accent5>
        <a:srgbClr val="637357"/>
      </a:accent5>
      <a:accent6>
        <a:srgbClr val="FFDEDE"/>
      </a:accent6>
      <a:hlink>
        <a:srgbClr val="4C63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2A2A2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383</Words>
  <Application>Microsoft Office PowerPoint</Application>
  <PresentationFormat>Custom</PresentationFormat>
  <Paragraphs>51</Paragraphs>
  <Slides>15</Slides>
  <Notes>8</Notes>
  <HiddenSlides>0</HiddenSlides>
  <MMClips>0</MMClips>
  <ScaleCrop>false</ScaleCrop>
  <HeadingPairs>
    <vt:vector size="4" baseType="variant">
      <vt:variant>
        <vt:lpstr>Theme</vt:lpstr>
      </vt:variant>
      <vt:variant>
        <vt:i4>8</vt:i4>
      </vt:variant>
      <vt:variant>
        <vt:lpstr>Slide Titles</vt:lpstr>
      </vt:variant>
      <vt:variant>
        <vt:i4>15</vt:i4>
      </vt:variant>
    </vt:vector>
  </HeadingPairs>
  <TitlesOfParts>
    <vt:vector size="23" baseType="lpstr">
      <vt:lpstr>2_Office 主题​​</vt:lpstr>
      <vt:lpstr>Office 主题</vt:lpstr>
      <vt:lpstr>3_Office 主题​​</vt:lpstr>
      <vt:lpstr>2_Office Theme</vt:lpstr>
      <vt:lpstr>4_Office 主题</vt:lpstr>
      <vt:lpstr>4_Office 主题​​</vt:lpstr>
      <vt:lpstr>Theme2</vt:lpstr>
      <vt:lpstr>1_Simple Light</vt:lpstr>
      <vt:lpstr>PowerPoint Presentation</vt:lpstr>
      <vt:lpstr>PowerPoint Presentation</vt:lpstr>
      <vt:lpstr>Nghe 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ASUS</cp:lastModifiedBy>
  <cp:revision>5</cp:revision>
  <dcterms:created xsi:type="dcterms:W3CDTF">2021-07-27T11:45:00Z</dcterms:created>
  <dcterms:modified xsi:type="dcterms:W3CDTF">2022-10-03T14:38:22Z</dcterms:modified>
</cp:coreProperties>
</file>